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15"/>
  </p:notesMasterIdLst>
  <p:sldIdLst>
    <p:sldId id="4379" r:id="rId5"/>
    <p:sldId id="257" r:id="rId6"/>
    <p:sldId id="263" r:id="rId7"/>
    <p:sldId id="258" r:id="rId8"/>
    <p:sldId id="259" r:id="rId9"/>
    <p:sldId id="260" r:id="rId10"/>
    <p:sldId id="261" r:id="rId11"/>
    <p:sldId id="262" r:id="rId12"/>
    <p:sldId id="264" r:id="rId13"/>
    <p:sldId id="265" r:id="rId14"/>
  </p:sldIdLst>
  <p:sldSz cx="12192000" cy="6858000"/>
  <p:notesSz cx="6858000" cy="9144000"/>
  <p:embeddedFontLst>
    <p:embeddedFont>
      <p:font typeface="Montserrat" panose="00000500000000000000" pitchFamily="2" charset="0"/>
      <p:regular r:id="rId16"/>
      <p:bold r:id="rId17"/>
      <p:italic r:id="rId18"/>
      <p:boldItalic r:id="rId19"/>
    </p:embeddedFont>
    <p:embeddedFont>
      <p:font typeface="Montserrat Light" panose="00000400000000000000" pitchFamily="2" charset="0"/>
      <p:regular r:id="rId20"/>
      <p:italic r:id="rId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5" roundtripDataSignature="AMtx7mgOa4nXD665u2w9FjnrQqsvDquyh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45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0" d="100"/>
          <a:sy n="100" d="100"/>
        </p:scale>
        <p:origin x="954"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3.fntdata"/><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font" Target="fonts/font6.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2.fntdata"/><Relationship Id="rId25" Type="http://customschemas.google.com/relationships/presentationmetadata" Target="metadata"/><Relationship Id="rId2" Type="http://schemas.openxmlformats.org/officeDocument/2006/relationships/customXml" Target="../customXml/item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17FAF-CCB8-E201-EB04-89C562B411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D0AE3D-8937-331C-5784-FCDE48FE0B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49882A-EA01-E7B6-2554-DDB5B31047D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721BF31-3655-0F44-876F-06D3A42FE0CA}"/>
              </a:ext>
            </a:extLst>
          </p:cNvPr>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2980462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7" name="Google Shape;21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3" name="Google Shape;15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8" name="Google Shape;19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2" name="Google Shape;16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9" name="Google Shape;16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6" name="Google Shape;17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1" name="Google Shape;19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5" name="Google Shape;20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verview/Intro - Navy ">
  <p:cSld name="Overview/Intro - Navy ">
    <p:spTree>
      <p:nvGrpSpPr>
        <p:cNvPr id="1" name="Shape 19"/>
        <p:cNvGrpSpPr/>
        <p:nvPr/>
      </p:nvGrpSpPr>
      <p:grpSpPr>
        <a:xfrm>
          <a:off x="0" y="0"/>
          <a:ext cx="0" cy="0"/>
          <a:chOff x="0" y="0"/>
          <a:chExt cx="0" cy="0"/>
        </a:xfrm>
      </p:grpSpPr>
      <p:sp>
        <p:nvSpPr>
          <p:cNvPr id="20" name="Google Shape;20;p14"/>
          <p:cNvSpPr/>
          <p:nvPr/>
        </p:nvSpPr>
        <p:spPr>
          <a:xfrm>
            <a:off x="2167324" y="772370"/>
            <a:ext cx="9320865" cy="4780533"/>
          </a:xfrm>
          <a:prstGeom prst="rect">
            <a:avLst/>
          </a:prstGeom>
          <a:solidFill>
            <a:srgbClr val="094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21" name="Google Shape;21;p14"/>
          <p:cNvSpPr>
            <a:spLocks noGrp="1"/>
          </p:cNvSpPr>
          <p:nvPr>
            <p:ph type="pic" idx="2"/>
          </p:nvPr>
        </p:nvSpPr>
        <p:spPr>
          <a:xfrm>
            <a:off x="388401" y="385460"/>
            <a:ext cx="4107750" cy="6087079"/>
          </a:xfrm>
          <a:prstGeom prst="rect">
            <a:avLst/>
          </a:prstGeom>
          <a:solidFill>
            <a:srgbClr val="BFBFBF"/>
          </a:solidFill>
          <a:ln>
            <a:noFill/>
          </a:ln>
        </p:spPr>
      </p:sp>
      <p:sp>
        <p:nvSpPr>
          <p:cNvPr id="22" name="Google Shape;22;p14"/>
          <p:cNvSpPr txBox="1">
            <a:spLocks noGrp="1"/>
          </p:cNvSpPr>
          <p:nvPr>
            <p:ph type="body" idx="1"/>
          </p:nvPr>
        </p:nvSpPr>
        <p:spPr>
          <a:xfrm>
            <a:off x="4940627" y="3429001"/>
            <a:ext cx="6331432" cy="212390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 name="TextBox 1">
            <a:extLst>
              <a:ext uri="{FF2B5EF4-FFF2-40B4-BE49-F238E27FC236}">
                <a16:creationId xmlns:a16="http://schemas.microsoft.com/office/drawing/2014/main" id="{E845F7BA-6D72-C460-FF00-03EF0A97025E}"/>
              </a:ext>
            </a:extLst>
          </p:cNvPr>
          <p:cNvSpPr txBox="1"/>
          <p:nvPr userDrawn="1"/>
        </p:nvSpPr>
        <p:spPr>
          <a:xfrm>
            <a:off x="7141497" y="5674814"/>
            <a:ext cx="4346692" cy="364587"/>
          </a:xfrm>
          <a:prstGeom prst="rect">
            <a:avLst/>
          </a:prstGeom>
          <a:noFill/>
        </p:spPr>
        <p:txBody>
          <a:bodyPr wrap="square">
            <a:spAutoFit/>
          </a:bodyPr>
          <a:lstStyle/>
          <a:p>
            <a:pPr marL="0" marR="0" indent="0" algn="just" defTabSz="457200" rtl="0" eaLnBrk="1" fontAlgn="auto" latinLnBrk="0" hangingPunct="0">
              <a:lnSpc>
                <a:spcPts val="660"/>
              </a:lnSpc>
              <a:spcBef>
                <a:spcPts val="0"/>
              </a:spcBef>
              <a:spcAft>
                <a:spcPts val="0"/>
              </a:spcAft>
              <a:buClrTx/>
              <a:buSzTx/>
              <a:buFontTx/>
              <a:buNone/>
              <a:tabLst/>
              <a:defRPr/>
            </a:pPr>
            <a:r>
              <a:rPr lang="en-US" sz="600" kern="1200" dirty="0">
                <a:solidFill>
                  <a:srgbClr val="0C4659"/>
                </a:solidFill>
                <a:effectLst/>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IE" sz="600" dirty="0">
              <a:solidFill>
                <a:srgbClr val="0C4659"/>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9C1C692F-DE9A-D85A-F20F-FFD419B9740D}"/>
              </a:ext>
            </a:extLst>
          </p:cNvPr>
          <p:cNvPicPr>
            <a:picLocks noChangeAspect="1"/>
          </p:cNvPicPr>
          <p:nvPr userDrawn="1"/>
        </p:nvPicPr>
        <p:blipFill>
          <a:blip r:embed="rId2"/>
          <a:stretch>
            <a:fillRect/>
          </a:stretch>
        </p:blipFill>
        <p:spPr>
          <a:xfrm>
            <a:off x="4899159" y="5654687"/>
            <a:ext cx="1667896" cy="371393"/>
          </a:xfrm>
          <a:prstGeom prst="rect">
            <a:avLst/>
          </a:prstGeom>
        </p:spPr>
      </p:pic>
      <p:pic>
        <p:nvPicPr>
          <p:cNvPr id="4" name="Picture 3" descr="A grey and black sign with a person in a circle&#10;&#10;AI-generated content may be incorrect.">
            <a:extLst>
              <a:ext uri="{FF2B5EF4-FFF2-40B4-BE49-F238E27FC236}">
                <a16:creationId xmlns:a16="http://schemas.microsoft.com/office/drawing/2014/main" id="{32CA562C-36DE-82DD-7401-8239F8B64A9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40627" y="6161311"/>
            <a:ext cx="869046" cy="317063"/>
          </a:xfrm>
          <a:prstGeom prst="rect">
            <a:avLst/>
          </a:prstGeom>
        </p:spPr>
      </p:pic>
      <p:sp>
        <p:nvSpPr>
          <p:cNvPr id="5" name="TextBox 4">
            <a:extLst>
              <a:ext uri="{FF2B5EF4-FFF2-40B4-BE49-F238E27FC236}">
                <a16:creationId xmlns:a16="http://schemas.microsoft.com/office/drawing/2014/main" id="{1F03904C-8EC7-36FF-3470-3A64E22EB3EF}"/>
              </a:ext>
            </a:extLst>
          </p:cNvPr>
          <p:cNvSpPr txBox="1"/>
          <p:nvPr userDrawn="1"/>
        </p:nvSpPr>
        <p:spPr>
          <a:xfrm>
            <a:off x="7138798" y="6117122"/>
            <a:ext cx="432524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IE" sz="600" dirty="0">
                <a:solidFill>
                  <a:srgbClr val="0B3A5B"/>
                </a:solidFill>
                <a:latin typeface="Calibri" panose="020F0502020204030204" pitchFamily="34" charset="0"/>
                <a:ea typeface="Calibri" panose="020F0502020204030204" pitchFamily="34" charset="0"/>
                <a:cs typeface="Calibri" panose="020F0502020204030204" pitchFamily="34" charset="0"/>
              </a:rPr>
              <a:t>This license enables </a:t>
            </a:r>
            <a:r>
              <a:rPr lang="en-IE" sz="600" dirty="0" err="1">
                <a:solidFill>
                  <a:srgbClr val="0B3A5B"/>
                </a:solidFill>
                <a:latin typeface="Calibri" panose="020F0502020204030204" pitchFamily="34" charset="0"/>
                <a:ea typeface="Calibri" panose="020F0502020204030204" pitchFamily="34" charset="0"/>
                <a:cs typeface="Calibri" panose="020F0502020204030204" pitchFamily="34" charset="0"/>
              </a:rPr>
              <a:t>reusers</a:t>
            </a:r>
            <a:r>
              <a:rPr lang="en-IE" sz="600" dirty="0">
                <a:solidFill>
                  <a:srgbClr val="0B3A5B"/>
                </a:solidFill>
                <a:latin typeface="Calibri" panose="020F0502020204030204" pitchFamily="34" charset="0"/>
                <a:ea typeface="Calibri" panose="020F0502020204030204" pitchFamily="34" charset="0"/>
                <a:cs typeface="Calibri" panose="020F0502020204030204" pitchFamily="34" charset="0"/>
              </a:rPr>
              <a:t> to distribute, remix, adapt, and build upon the material in any medium or format, so long as </a:t>
            </a:r>
            <a:r>
              <a:rPr lang="en-US" sz="600" dirty="0">
                <a:solidFill>
                  <a:srgbClr val="0B3A5B"/>
                </a:solidFill>
                <a:latin typeface="Calibri" panose="020F0502020204030204" pitchFamily="34" charset="0"/>
                <a:ea typeface="Calibri" panose="020F0502020204030204" pitchFamily="34" charset="0"/>
                <a:cs typeface="Calibri" panose="020F0502020204030204" pitchFamily="34" charset="0"/>
              </a:rPr>
              <a:t>attribution is given to the creator. The license allows for commercial use. CC BY includes the following elements:</a:t>
            </a:r>
          </a:p>
          <a:p>
            <a:pPr algn="just"/>
            <a:r>
              <a:rPr lang="en-US" sz="600" dirty="0">
                <a:solidFill>
                  <a:srgbClr val="0B3A5B"/>
                </a:solidFill>
                <a:latin typeface="Calibri" panose="020F0502020204030204" pitchFamily="34" charset="0"/>
                <a:ea typeface="Calibri" panose="020F0502020204030204" pitchFamily="34" charset="0"/>
                <a:cs typeface="Calibri" panose="020F0502020204030204" pitchFamily="34" charset="0"/>
              </a:rPr>
              <a:t>BY: credit must be given to the creator.</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Photo Slide 02 - Navy">
  <p:cSld name="Quote/Photo Slide 02 - Navy">
    <p:spTree>
      <p:nvGrpSpPr>
        <p:cNvPr id="1" name="Shape 95"/>
        <p:cNvGrpSpPr/>
        <p:nvPr/>
      </p:nvGrpSpPr>
      <p:grpSpPr>
        <a:xfrm>
          <a:off x="0" y="0"/>
          <a:ext cx="0" cy="0"/>
          <a:chOff x="0" y="0"/>
          <a:chExt cx="0" cy="0"/>
        </a:xfrm>
      </p:grpSpPr>
      <p:sp>
        <p:nvSpPr>
          <p:cNvPr id="96" name="Google Shape;96;p23"/>
          <p:cNvSpPr/>
          <p:nvPr/>
        </p:nvSpPr>
        <p:spPr>
          <a:xfrm rot="-5400000">
            <a:off x="4192375" y="-642572"/>
            <a:ext cx="3807250" cy="8129849"/>
          </a:xfrm>
          <a:prstGeom prst="rect">
            <a:avLst/>
          </a:prstGeom>
          <a:solidFill>
            <a:srgbClr val="094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7" name="Google Shape;97;p23"/>
          <p:cNvSpPr txBox="1">
            <a:spLocks noGrp="1"/>
          </p:cNvSpPr>
          <p:nvPr>
            <p:ph type="body" idx="1"/>
          </p:nvPr>
        </p:nvSpPr>
        <p:spPr>
          <a:xfrm>
            <a:off x="4063536" y="4285031"/>
            <a:ext cx="4064926" cy="577734"/>
          </a:xfrm>
          <a:prstGeom prst="rect">
            <a:avLst/>
          </a:prstGeom>
          <a:solidFill>
            <a:srgbClr val="60BA47"/>
          </a:solid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 name="Google Shape;98;p23"/>
          <p:cNvSpPr txBox="1">
            <a:spLocks noGrp="1"/>
          </p:cNvSpPr>
          <p:nvPr>
            <p:ph type="body" idx="2"/>
          </p:nvPr>
        </p:nvSpPr>
        <p:spPr>
          <a:xfrm>
            <a:off x="2031074" y="2022793"/>
            <a:ext cx="8129850" cy="1985691"/>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000"/>
              <a:buFont typeface="Arial"/>
              <a:buNone/>
              <a:defRPr sz="3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 name="Google Shape;99;p23"/>
          <p:cNvSpPr>
            <a:spLocks noGrp="1"/>
          </p:cNvSpPr>
          <p:nvPr>
            <p:ph type="pic" idx="3"/>
          </p:nvPr>
        </p:nvSpPr>
        <p:spPr>
          <a:xfrm>
            <a:off x="-2" y="-7299"/>
            <a:ext cx="12192002" cy="6865298"/>
          </a:xfrm>
          <a:prstGeom prst="rect">
            <a:avLst/>
          </a:prstGeom>
          <a:solidFill>
            <a:srgbClr val="BFBFBF"/>
          </a:solid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Photo Slide 03">
  <p:cSld name="Quote/Photo Slide 03">
    <p:spTree>
      <p:nvGrpSpPr>
        <p:cNvPr id="1" name="Shape 100"/>
        <p:cNvGrpSpPr/>
        <p:nvPr/>
      </p:nvGrpSpPr>
      <p:grpSpPr>
        <a:xfrm>
          <a:off x="0" y="0"/>
          <a:ext cx="0" cy="0"/>
          <a:chOff x="0" y="0"/>
          <a:chExt cx="0" cy="0"/>
        </a:xfrm>
      </p:grpSpPr>
      <p:sp>
        <p:nvSpPr>
          <p:cNvPr id="101" name="Google Shape;101;p24"/>
          <p:cNvSpPr>
            <a:spLocks noGrp="1"/>
          </p:cNvSpPr>
          <p:nvPr>
            <p:ph type="pic" idx="2"/>
          </p:nvPr>
        </p:nvSpPr>
        <p:spPr>
          <a:xfrm>
            <a:off x="0" y="-12469"/>
            <a:ext cx="12192000" cy="6870469"/>
          </a:xfrm>
          <a:prstGeom prst="rect">
            <a:avLst/>
          </a:prstGeom>
          <a:solidFill>
            <a:srgbClr val="BFBFBF"/>
          </a:solidFill>
          <a:ln>
            <a:noFill/>
          </a:ln>
        </p:spPr>
      </p:sp>
      <p:sp>
        <p:nvSpPr>
          <p:cNvPr id="102" name="Google Shape;102;p24"/>
          <p:cNvSpPr txBox="1">
            <a:spLocks noGrp="1"/>
          </p:cNvSpPr>
          <p:nvPr>
            <p:ph type="body" idx="1"/>
          </p:nvPr>
        </p:nvSpPr>
        <p:spPr>
          <a:xfrm>
            <a:off x="4063536" y="4333157"/>
            <a:ext cx="4064926" cy="577734"/>
          </a:xfrm>
          <a:prstGeom prst="rect">
            <a:avLst/>
          </a:prstGeom>
          <a:solidFill>
            <a:srgbClr val="60BA47"/>
          </a:solid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 name="Google Shape;103;p24"/>
          <p:cNvSpPr txBox="1">
            <a:spLocks noGrp="1"/>
          </p:cNvSpPr>
          <p:nvPr>
            <p:ph type="body" idx="3"/>
          </p:nvPr>
        </p:nvSpPr>
        <p:spPr>
          <a:xfrm>
            <a:off x="2031074" y="2070919"/>
            <a:ext cx="8129850" cy="1985691"/>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9465E"/>
              </a:buClr>
              <a:buSzPts val="3000"/>
              <a:buFont typeface="Arial"/>
              <a:buNone/>
              <a:defRPr sz="3000" b="0" i="0" u="none" strike="noStrike" cap="none">
                <a:solidFill>
                  <a:srgbClr val="09465E"/>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ullet Point x3 slide with photo - Navy">
  <p:cSld name="Bullet Point x3 slide with photo - Navy">
    <p:spTree>
      <p:nvGrpSpPr>
        <p:cNvPr id="1" name="Shape 104"/>
        <p:cNvGrpSpPr/>
        <p:nvPr/>
      </p:nvGrpSpPr>
      <p:grpSpPr>
        <a:xfrm>
          <a:off x="0" y="0"/>
          <a:ext cx="0" cy="0"/>
          <a:chOff x="0" y="0"/>
          <a:chExt cx="0" cy="0"/>
        </a:xfrm>
      </p:grpSpPr>
      <p:sp>
        <p:nvSpPr>
          <p:cNvPr id="105" name="Google Shape;105;p25"/>
          <p:cNvSpPr/>
          <p:nvPr/>
        </p:nvSpPr>
        <p:spPr>
          <a:xfrm>
            <a:off x="0" y="16329"/>
            <a:ext cx="4780547" cy="6858000"/>
          </a:xfrm>
          <a:prstGeom prst="rect">
            <a:avLst/>
          </a:prstGeom>
          <a:solidFill>
            <a:srgbClr val="09465E"/>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6" name="Google Shape;106;p25"/>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60BA47"/>
              </a:buClr>
              <a:buSzPts val="2400"/>
              <a:buFont typeface="Arial"/>
              <a:buNone/>
              <a:defRPr sz="2400" b="1" i="0" u="none" strike="noStrike" cap="none">
                <a:solidFill>
                  <a:srgbClr val="60BA47"/>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 name="Google Shape;107;p25"/>
          <p:cNvSpPr txBox="1">
            <a:spLocks noGrp="1"/>
          </p:cNvSpPr>
          <p:nvPr>
            <p:ph type="body" idx="2"/>
          </p:nvPr>
        </p:nvSpPr>
        <p:spPr>
          <a:xfrm>
            <a:off x="4912294" y="134561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9465E"/>
              </a:buClr>
              <a:buSzPts val="2200"/>
              <a:buFont typeface="Arial"/>
              <a:buNone/>
              <a:defRPr sz="2200" b="0" i="0" u="none" strike="noStrike" cap="none">
                <a:solidFill>
                  <a:srgbClr val="09465E"/>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 name="Google Shape;108;p25"/>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 name="Google Shape;109;p25"/>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60BA47"/>
              </a:buClr>
              <a:buSzPts val="2400"/>
              <a:buFont typeface="Arial"/>
              <a:buNone/>
              <a:defRPr sz="2400" b="1" i="0" u="none" strike="noStrike" cap="none">
                <a:solidFill>
                  <a:srgbClr val="60BA47"/>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 name="Google Shape;110;p25"/>
          <p:cNvSpPr txBox="1">
            <a:spLocks noGrp="1"/>
          </p:cNvSpPr>
          <p:nvPr>
            <p:ph type="body" idx="5"/>
          </p:nvPr>
        </p:nvSpPr>
        <p:spPr>
          <a:xfrm>
            <a:off x="4912293" y="3268749"/>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9465E"/>
              </a:buClr>
              <a:buSzPts val="2200"/>
              <a:buFont typeface="Arial"/>
              <a:buNone/>
              <a:defRPr sz="2200" b="0" i="0" u="none" strike="noStrike" cap="none">
                <a:solidFill>
                  <a:srgbClr val="09465E"/>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 name="Google Shape;111;p25"/>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60BA47"/>
              </a:buClr>
              <a:buSzPts val="2400"/>
              <a:buFont typeface="Arial"/>
              <a:buNone/>
              <a:defRPr sz="2400" b="1" i="0" u="none" strike="noStrike" cap="none">
                <a:solidFill>
                  <a:srgbClr val="60BA47"/>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 name="Google Shape;112;p25"/>
          <p:cNvSpPr txBox="1">
            <a:spLocks noGrp="1"/>
          </p:cNvSpPr>
          <p:nvPr>
            <p:ph type="body" idx="7"/>
          </p:nvPr>
        </p:nvSpPr>
        <p:spPr>
          <a:xfrm>
            <a:off x="4927791" y="513254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9465E"/>
              </a:buClr>
              <a:buSzPts val="2200"/>
              <a:buFont typeface="Arial"/>
              <a:buNone/>
              <a:defRPr sz="2200" b="0" i="0" u="none" strike="noStrike" cap="none">
                <a:solidFill>
                  <a:srgbClr val="09465E"/>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3" name="Google Shape;113;p25"/>
          <p:cNvSpPr>
            <a:spLocks noGrp="1"/>
          </p:cNvSpPr>
          <p:nvPr>
            <p:ph type="pic" idx="8"/>
          </p:nvPr>
        </p:nvSpPr>
        <p:spPr>
          <a:xfrm>
            <a:off x="-48344" y="0"/>
            <a:ext cx="3570477" cy="6858000"/>
          </a:xfrm>
          <a:prstGeom prst="rect">
            <a:avLst/>
          </a:prstGeom>
          <a:solidFill>
            <a:srgbClr val="D8D8D8"/>
          </a:solidFill>
          <a:ln>
            <a:noFill/>
          </a:ln>
        </p:spPr>
      </p:sp>
      <p:sp>
        <p:nvSpPr>
          <p:cNvPr id="114" name="Google Shape;114;p25"/>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5" name="Google Shape;115;p25"/>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hoto Slide - Navy">
  <p:cSld name="Photo Slide - Navy">
    <p:spTree>
      <p:nvGrpSpPr>
        <p:cNvPr id="1" name="Shape 116"/>
        <p:cNvGrpSpPr/>
        <p:nvPr/>
      </p:nvGrpSpPr>
      <p:grpSpPr>
        <a:xfrm>
          <a:off x="0" y="0"/>
          <a:ext cx="0" cy="0"/>
          <a:chOff x="0" y="0"/>
          <a:chExt cx="0" cy="0"/>
        </a:xfrm>
      </p:grpSpPr>
      <p:sp>
        <p:nvSpPr>
          <p:cNvPr id="117" name="Google Shape;117;p26"/>
          <p:cNvSpPr/>
          <p:nvPr/>
        </p:nvSpPr>
        <p:spPr>
          <a:xfrm>
            <a:off x="0" y="-1"/>
            <a:ext cx="6096000" cy="6844027"/>
          </a:xfrm>
          <a:prstGeom prst="rect">
            <a:avLst/>
          </a:prstGeom>
          <a:solidFill>
            <a:srgbClr val="094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8" name="Google Shape;118;p26"/>
          <p:cNvSpPr txBox="1">
            <a:spLocks noGrp="1"/>
          </p:cNvSpPr>
          <p:nvPr>
            <p:ph type="body" idx="1"/>
          </p:nvPr>
        </p:nvSpPr>
        <p:spPr>
          <a:xfrm>
            <a:off x="701135" y="2344759"/>
            <a:ext cx="4867011" cy="366657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9" name="Google Shape;119;p26"/>
          <p:cNvSpPr txBox="1">
            <a:spLocks noGrp="1"/>
          </p:cNvSpPr>
          <p:nvPr>
            <p:ph type="body" idx="2"/>
          </p:nvPr>
        </p:nvSpPr>
        <p:spPr>
          <a:xfrm>
            <a:off x="701136" y="650590"/>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0" name="Google Shape;120;p26"/>
          <p:cNvSpPr>
            <a:spLocks noGrp="1"/>
          </p:cNvSpPr>
          <p:nvPr>
            <p:ph type="pic" idx="3"/>
          </p:nvPr>
        </p:nvSpPr>
        <p:spPr>
          <a:xfrm>
            <a:off x="6083676" y="0"/>
            <a:ext cx="5361066" cy="6858000"/>
          </a:xfrm>
          <a:prstGeom prst="rect">
            <a:avLst/>
          </a:prstGeom>
          <a:solidFill>
            <a:srgbClr val="D8D8D8"/>
          </a:solid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ext Slide 02 - Navy">
  <p:cSld name="Text Slide 02 - Navy">
    <p:spTree>
      <p:nvGrpSpPr>
        <p:cNvPr id="1" name="Shape 121"/>
        <p:cNvGrpSpPr/>
        <p:nvPr/>
      </p:nvGrpSpPr>
      <p:grpSpPr>
        <a:xfrm>
          <a:off x="0" y="0"/>
          <a:ext cx="0" cy="0"/>
          <a:chOff x="0" y="0"/>
          <a:chExt cx="0" cy="0"/>
        </a:xfrm>
      </p:grpSpPr>
      <p:sp>
        <p:nvSpPr>
          <p:cNvPr id="122" name="Google Shape;122;p27"/>
          <p:cNvSpPr/>
          <p:nvPr/>
        </p:nvSpPr>
        <p:spPr>
          <a:xfrm rot="-5400000">
            <a:off x="5088466" y="-5088468"/>
            <a:ext cx="2015069" cy="12191999"/>
          </a:xfrm>
          <a:prstGeom prst="rect">
            <a:avLst/>
          </a:prstGeom>
          <a:solidFill>
            <a:srgbClr val="094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3" name="Google Shape;123;p27"/>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4" name="Google Shape;124;p27"/>
          <p:cNvSpPr txBox="1">
            <a:spLocks noGrp="1"/>
          </p:cNvSpPr>
          <p:nvPr>
            <p:ph type="body" idx="2"/>
          </p:nvPr>
        </p:nvSpPr>
        <p:spPr>
          <a:xfrm>
            <a:off x="904856" y="2457445"/>
            <a:ext cx="10479218" cy="378192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09465E"/>
              </a:buClr>
              <a:buSzPts val="2400"/>
              <a:buFont typeface="Arial"/>
              <a:buNone/>
              <a:defRPr sz="2400" b="0" i="0" u="none" strike="noStrike" cap="none">
                <a:solidFill>
                  <a:srgbClr val="09465E"/>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ivider - Navy">
  <p:cSld name="Divider - Navy">
    <p:spTree>
      <p:nvGrpSpPr>
        <p:cNvPr id="1" name="Shape 125"/>
        <p:cNvGrpSpPr/>
        <p:nvPr/>
      </p:nvGrpSpPr>
      <p:grpSpPr>
        <a:xfrm>
          <a:off x="0" y="0"/>
          <a:ext cx="0" cy="0"/>
          <a:chOff x="0" y="0"/>
          <a:chExt cx="0" cy="0"/>
        </a:xfrm>
      </p:grpSpPr>
      <p:sp>
        <p:nvSpPr>
          <p:cNvPr id="126" name="Google Shape;126;p28"/>
          <p:cNvSpPr/>
          <p:nvPr/>
        </p:nvSpPr>
        <p:spPr>
          <a:xfrm>
            <a:off x="6334298" y="403168"/>
            <a:ext cx="5136791" cy="6051665"/>
          </a:xfrm>
          <a:prstGeom prst="rect">
            <a:avLst/>
          </a:prstGeom>
          <a:solidFill>
            <a:srgbClr val="094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127" name="Google Shape;127;p28"/>
          <p:cNvSpPr txBox="1">
            <a:spLocks noGrp="1"/>
          </p:cNvSpPr>
          <p:nvPr>
            <p:ph type="body" idx="1"/>
          </p:nvPr>
        </p:nvSpPr>
        <p:spPr>
          <a:xfrm>
            <a:off x="6777598" y="543238"/>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14000"/>
              <a:buFont typeface="Arial"/>
              <a:buNone/>
              <a:defRPr sz="140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8" name="Google Shape;128;p28"/>
          <p:cNvSpPr>
            <a:spLocks noGrp="1"/>
          </p:cNvSpPr>
          <p:nvPr>
            <p:ph type="pic" idx="2"/>
          </p:nvPr>
        </p:nvSpPr>
        <p:spPr>
          <a:xfrm>
            <a:off x="238772" y="2626822"/>
            <a:ext cx="7708195" cy="3396829"/>
          </a:xfrm>
          <a:prstGeom prst="rect">
            <a:avLst/>
          </a:prstGeom>
          <a:solidFill>
            <a:srgbClr val="BFBFBF"/>
          </a:solidFill>
          <a:ln>
            <a:noFill/>
          </a:ln>
        </p:spPr>
      </p:sp>
      <p:sp>
        <p:nvSpPr>
          <p:cNvPr id="129" name="Google Shape;129;p28"/>
          <p:cNvSpPr/>
          <p:nvPr/>
        </p:nvSpPr>
        <p:spPr>
          <a:xfrm>
            <a:off x="8077058" y="2140362"/>
            <a:ext cx="3411143" cy="4717638"/>
          </a:xfrm>
          <a:custGeom>
            <a:avLst/>
            <a:gdLst/>
            <a:ahLst/>
            <a:cxnLst/>
            <a:rect l="l" t="t" r="r" b="b"/>
            <a:pathLst>
              <a:path w="3411143" h="4717638" extrusionOk="0">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3411143" y="4121685"/>
                </a:moveTo>
                <a:lnTo>
                  <a:pt x="3411143" y="4436662"/>
                </a:lnTo>
                <a:lnTo>
                  <a:pt x="3290878" y="4470503"/>
                </a:lnTo>
                <a:cubicBezTo>
                  <a:pt x="3242597" y="4482379"/>
                  <a:pt x="3193612" y="4492779"/>
                  <a:pt x="3144063" y="4501773"/>
                </a:cubicBezTo>
                <a:lnTo>
                  <a:pt x="3103526" y="4204951"/>
                </a:lnTo>
                <a:cubicBezTo>
                  <a:pt x="3186856" y="4191460"/>
                  <a:pt x="3267935" y="4171222"/>
                  <a:pt x="3346762" y="4145363"/>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11143" y="3793873"/>
                </a:lnTo>
                <a:lnTo>
                  <a:pt x="3411143" y="3977193"/>
                </a:lnTo>
                <a:lnTo>
                  <a:pt x="3313543" y="4016627"/>
                </a:lnTo>
                <a:cubicBezTo>
                  <a:pt x="3255549" y="4035178"/>
                  <a:pt x="3195865" y="4049795"/>
                  <a:pt x="3135054" y="4061038"/>
                </a:cubicBezTo>
                <a:lnTo>
                  <a:pt x="3103526" y="3827179"/>
                </a:lnTo>
                <a:cubicBezTo>
                  <a:pt x="3202623" y="3813687"/>
                  <a:pt x="3297212" y="3782206"/>
                  <a:pt x="3387300" y="3741730"/>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3411143" y="3219361"/>
                </a:moveTo>
                <a:lnTo>
                  <a:pt x="3411143" y="3493594"/>
                </a:lnTo>
                <a:lnTo>
                  <a:pt x="3409824" y="3494384"/>
                </a:lnTo>
                <a:lnTo>
                  <a:pt x="3315230" y="3292005"/>
                </a:lnTo>
                <a:cubicBezTo>
                  <a:pt x="3342256" y="3276265"/>
                  <a:pt x="3368157" y="3257151"/>
                  <a:pt x="3393495" y="3235789"/>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797279" y="2869260"/>
                </a:moveTo>
                <a:cubicBezTo>
                  <a:pt x="806288" y="2945714"/>
                  <a:pt x="824306" y="3022168"/>
                  <a:pt x="846825" y="3098622"/>
                </a:cubicBezTo>
                <a:lnTo>
                  <a:pt x="648632" y="3161584"/>
                </a:lnTo>
                <a:cubicBezTo>
                  <a:pt x="621606" y="3071638"/>
                  <a:pt x="599086" y="2981692"/>
                  <a:pt x="590077" y="2887249"/>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3411143" y="1772380"/>
                </a:moveTo>
                <a:lnTo>
                  <a:pt x="3411143" y="1821235"/>
                </a:lnTo>
                <a:lnTo>
                  <a:pt x="3391807" y="1803406"/>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01499" y="1386287"/>
                  <a:pt x="3291869" y="1420014"/>
                  <a:pt x="3374636" y="1465758"/>
                </a:cubicBezTo>
                <a:lnTo>
                  <a:pt x="3411143" y="1488428"/>
                </a:lnTo>
                <a:lnTo>
                  <a:pt x="3411143" y="1585431"/>
                </a:lnTo>
                <a:lnTo>
                  <a:pt x="3297217" y="1767427"/>
                </a:lnTo>
                <a:cubicBezTo>
                  <a:pt x="3220641" y="1717957"/>
                  <a:pt x="3135054" y="1677482"/>
                  <a:pt x="3040464" y="1654995"/>
                </a:cubicBezTo>
                <a:lnTo>
                  <a:pt x="3099024" y="1394157"/>
                </a:ln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3189112" y="966914"/>
                </a:moveTo>
                <a:cubicBezTo>
                  <a:pt x="3261182" y="984903"/>
                  <a:pt x="3333252" y="1007389"/>
                  <a:pt x="3400815" y="1034373"/>
                </a:cubicBezTo>
                <a:lnTo>
                  <a:pt x="3411143" y="1039057"/>
                </a:lnTo>
                <a:lnTo>
                  <a:pt x="3411143" y="1373204"/>
                </a:lnTo>
                <a:lnTo>
                  <a:pt x="3324805" y="1330071"/>
                </a:lnTo>
                <a:cubicBezTo>
                  <a:pt x="3261180" y="1301962"/>
                  <a:pt x="3193614" y="127947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3310728" y="562157"/>
                </a:moveTo>
                <a:lnTo>
                  <a:pt x="3411143" y="589187"/>
                </a:lnTo>
                <a:lnTo>
                  <a:pt x="3411143" y="856007"/>
                </a:lnTo>
                <a:lnTo>
                  <a:pt x="3351268" y="835368"/>
                </a:lnTo>
                <a:cubicBezTo>
                  <a:pt x="3319737" y="825249"/>
                  <a:pt x="3288206" y="816254"/>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hone Slide - Navy">
  <p:cSld name="Phone Slide - Navy">
    <p:spTree>
      <p:nvGrpSpPr>
        <p:cNvPr id="1" name="Shape 130"/>
        <p:cNvGrpSpPr/>
        <p:nvPr/>
      </p:nvGrpSpPr>
      <p:grpSpPr>
        <a:xfrm>
          <a:off x="0" y="0"/>
          <a:ext cx="0" cy="0"/>
          <a:chOff x="0" y="0"/>
          <a:chExt cx="0" cy="0"/>
        </a:xfrm>
      </p:grpSpPr>
      <p:sp>
        <p:nvSpPr>
          <p:cNvPr id="131" name="Google Shape;131;p29"/>
          <p:cNvSpPr txBox="1">
            <a:spLocks noGrp="1"/>
          </p:cNvSpPr>
          <p:nvPr>
            <p:ph type="body" idx="1"/>
          </p:nvPr>
        </p:nvSpPr>
        <p:spPr>
          <a:xfrm>
            <a:off x="607555" y="587575"/>
            <a:ext cx="5881764"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9465E"/>
              </a:buClr>
              <a:buSzPts val="3600"/>
              <a:buFont typeface="Arial"/>
              <a:buNone/>
              <a:defRPr sz="3600" b="1" i="0" u="none" strike="noStrike" cap="none">
                <a:solidFill>
                  <a:srgbClr val="09465E"/>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2" name="Google Shape;132;p29"/>
          <p:cNvSpPr/>
          <p:nvPr/>
        </p:nvSpPr>
        <p:spPr>
          <a:xfrm rot="10800000" flipH="1">
            <a:off x="11584445" y="0"/>
            <a:ext cx="601406" cy="6858002"/>
          </a:xfrm>
          <a:prstGeom prst="rect">
            <a:avLst/>
          </a:prstGeom>
          <a:solidFill>
            <a:srgbClr val="094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33" name="Google Shape;133;p29" descr="iPhone6_mockup_front_white.png"/>
          <p:cNvPicPr preferRelativeResize="0"/>
          <p:nvPr/>
        </p:nvPicPr>
        <p:blipFill rotWithShape="1">
          <a:blip r:embed="rId2">
            <a:alphaModFix/>
          </a:blip>
          <a:srcRect/>
          <a:stretch/>
        </p:blipFill>
        <p:spPr>
          <a:xfrm>
            <a:off x="6920581" y="354148"/>
            <a:ext cx="4094254" cy="6404164"/>
          </a:xfrm>
          <a:prstGeom prst="rect">
            <a:avLst/>
          </a:prstGeom>
          <a:noFill/>
          <a:ln>
            <a:noFill/>
          </a:ln>
        </p:spPr>
      </p:pic>
      <p:sp>
        <p:nvSpPr>
          <p:cNvPr id="134" name="Google Shape;134;p29"/>
          <p:cNvSpPr>
            <a:spLocks noGrp="1"/>
          </p:cNvSpPr>
          <p:nvPr>
            <p:ph type="pic" idx="2"/>
          </p:nvPr>
        </p:nvSpPr>
        <p:spPr>
          <a:xfrm>
            <a:off x="7735037" y="1373925"/>
            <a:ext cx="2444127" cy="4336988"/>
          </a:xfrm>
          <a:prstGeom prst="rect">
            <a:avLst/>
          </a:prstGeom>
          <a:solidFill>
            <a:srgbClr val="D8D8D8"/>
          </a:solidFill>
          <a:ln>
            <a:noFill/>
          </a:ln>
        </p:spPr>
      </p:sp>
      <p:sp>
        <p:nvSpPr>
          <p:cNvPr id="135" name="Google Shape;135;p29"/>
          <p:cNvSpPr txBox="1">
            <a:spLocks noGrp="1"/>
          </p:cNvSpPr>
          <p:nvPr>
            <p:ph type="body" idx="3"/>
          </p:nvPr>
        </p:nvSpPr>
        <p:spPr>
          <a:xfrm>
            <a:off x="607553" y="2016633"/>
            <a:ext cx="5881763" cy="41029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09465E"/>
              </a:buClr>
              <a:buSzPts val="2400"/>
              <a:buFont typeface="Arial"/>
              <a:buNone/>
              <a:defRPr sz="2400" b="0" i="0" u="none" strike="noStrike" cap="none">
                <a:solidFill>
                  <a:srgbClr val="09465E"/>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36" name="Google Shape;136;p29"/>
          <p:cNvGrpSpPr/>
          <p:nvPr/>
        </p:nvGrpSpPr>
        <p:grpSpPr>
          <a:xfrm>
            <a:off x="11744173" y="3880524"/>
            <a:ext cx="281949" cy="2748511"/>
            <a:chOff x="7176656" y="8423488"/>
            <a:chExt cx="190704" cy="1859032"/>
          </a:xfrm>
        </p:grpSpPr>
        <p:cxnSp>
          <p:nvCxnSpPr>
            <p:cNvPr id="137" name="Google Shape;137;p29"/>
            <p:cNvCxnSpPr/>
            <p:nvPr/>
          </p:nvCxnSpPr>
          <p:spPr>
            <a:xfrm>
              <a:off x="7176656" y="10282519"/>
              <a:ext cx="190704" cy="0"/>
            </a:xfrm>
            <a:prstGeom prst="straightConnector1">
              <a:avLst/>
            </a:prstGeom>
            <a:noFill/>
            <a:ln w="12700" cap="flat" cmpd="sng">
              <a:solidFill>
                <a:srgbClr val="60BA47"/>
              </a:solidFill>
              <a:prstDash val="solid"/>
              <a:miter lim="800000"/>
              <a:headEnd type="none" w="sm" len="sm"/>
              <a:tailEnd type="none" w="sm" len="sm"/>
            </a:ln>
          </p:spPr>
        </p:cxnSp>
        <p:pic>
          <p:nvPicPr>
            <p:cNvPr id="138" name="Google Shape;138;p29"/>
            <p:cNvPicPr preferRelativeResize="0"/>
            <p:nvPr/>
          </p:nvPicPr>
          <p:blipFill rotWithShape="1">
            <a:blip r:embed="rId3">
              <a:alphaModFix/>
            </a:blip>
            <a:srcRect l="11683" t="85071" r="9500" b="5683"/>
            <a:stretch/>
          </p:blipFill>
          <p:spPr>
            <a:xfrm rot="-5400000">
              <a:off x="6377328" y="9251339"/>
              <a:ext cx="1806222" cy="150519"/>
            </a:xfrm>
            <a:prstGeom prst="rect">
              <a:avLst/>
            </a:prstGeom>
            <a:noFill/>
            <a:ln>
              <a:noFill/>
            </a:ln>
          </p:spPr>
        </p:pic>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_Cover 01">
    <p:spTree>
      <p:nvGrpSpPr>
        <p:cNvPr id="1" name=""/>
        <p:cNvGrpSpPr/>
        <p:nvPr/>
      </p:nvGrpSpPr>
      <p:grpSpPr>
        <a:xfrm>
          <a:off x="0" y="0"/>
          <a:ext cx="0" cy="0"/>
          <a:chOff x="0" y="0"/>
          <a:chExt cx="0" cy="0"/>
        </a:xfrm>
      </p:grpSpPr>
      <p:sp>
        <p:nvSpPr>
          <p:cNvPr id="126" name="Rectangle 125">
            <a:extLst>
              <a:ext uri="{FF2B5EF4-FFF2-40B4-BE49-F238E27FC236}">
                <a16:creationId xmlns:a16="http://schemas.microsoft.com/office/drawing/2014/main" id="{83944EB6-3CB0-F145-A637-E3DB7CD725F9}"/>
              </a:ext>
            </a:extLst>
          </p:cNvPr>
          <p:cNvSpPr/>
          <p:nvPr userDrawn="1"/>
        </p:nvSpPr>
        <p:spPr>
          <a:xfrm>
            <a:off x="-1218514" y="-6377384"/>
            <a:ext cx="16024759" cy="5895581"/>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5E3BAAE-FA76-F16F-DC86-33478BE56944}"/>
              </a:ext>
            </a:extLst>
          </p:cNvPr>
          <p:cNvPicPr>
            <a:picLocks noChangeAspect="1"/>
          </p:cNvPicPr>
          <p:nvPr userDrawn="1"/>
        </p:nvPicPr>
        <p:blipFill>
          <a:blip r:embed="rId2"/>
          <a:stretch>
            <a:fillRect/>
          </a:stretch>
        </p:blipFill>
        <p:spPr>
          <a:xfrm>
            <a:off x="5254334" y="6102554"/>
            <a:ext cx="2054262" cy="457426"/>
          </a:xfrm>
          <a:prstGeom prst="rect">
            <a:avLst/>
          </a:prstGeom>
        </p:spPr>
      </p:pic>
      <p:pic>
        <p:nvPicPr>
          <p:cNvPr id="3" name="Picture 2">
            <a:extLst>
              <a:ext uri="{FF2B5EF4-FFF2-40B4-BE49-F238E27FC236}">
                <a16:creationId xmlns:a16="http://schemas.microsoft.com/office/drawing/2014/main" id="{545CB842-9E13-7CA3-0A51-6059107FE7F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38735" y="50994"/>
            <a:ext cx="3196954" cy="2271519"/>
          </a:xfrm>
          <a:prstGeom prst="rect">
            <a:avLst/>
          </a:prstGeom>
        </p:spPr>
      </p:pic>
      <p:sp>
        <p:nvSpPr>
          <p:cNvPr id="10" name="Freeform 9">
            <a:extLst>
              <a:ext uri="{FF2B5EF4-FFF2-40B4-BE49-F238E27FC236}">
                <a16:creationId xmlns:a16="http://schemas.microsoft.com/office/drawing/2014/main" id="{C45C8739-346C-53FB-617A-7C85CCD85AA0}"/>
              </a:ext>
            </a:extLst>
          </p:cNvPr>
          <p:cNvSpPr>
            <a:spLocks noGrp="1"/>
          </p:cNvSpPr>
          <p:nvPr>
            <p:ph type="pic" sz="quarter" idx="12"/>
          </p:nvPr>
        </p:nvSpPr>
        <p:spPr>
          <a:xfrm>
            <a:off x="0" y="2271713"/>
            <a:ext cx="12192000" cy="3589993"/>
          </a:xfrm>
          <a:custGeom>
            <a:avLst/>
            <a:gdLst>
              <a:gd name="connsiteX0" fmla="*/ 0 w 12192000"/>
              <a:gd name="connsiteY0" fmla="*/ 0 h 3589993"/>
              <a:gd name="connsiteX1" fmla="*/ 12192000 w 12192000"/>
              <a:gd name="connsiteY1" fmla="*/ 0 h 3589993"/>
              <a:gd name="connsiteX2" fmla="*/ 12192000 w 12192000"/>
              <a:gd name="connsiteY2" fmla="*/ 3589993 h 3589993"/>
              <a:gd name="connsiteX3" fmla="*/ 4883406 w 12192000"/>
              <a:gd name="connsiteY3" fmla="*/ 3589993 h 3589993"/>
              <a:gd name="connsiteX4" fmla="*/ 4883406 w 12192000"/>
              <a:gd name="connsiteY4" fmla="*/ 1431353 h 3589993"/>
              <a:gd name="connsiteX5" fmla="*/ 0 w 12192000"/>
              <a:gd name="connsiteY5" fmla="*/ 1431353 h 358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589993">
                <a:moveTo>
                  <a:pt x="0" y="0"/>
                </a:moveTo>
                <a:lnTo>
                  <a:pt x="12192000" y="0"/>
                </a:lnTo>
                <a:lnTo>
                  <a:pt x="12192000" y="3589993"/>
                </a:lnTo>
                <a:lnTo>
                  <a:pt x="4883406" y="3589993"/>
                </a:lnTo>
                <a:lnTo>
                  <a:pt x="4883406" y="1431353"/>
                </a:lnTo>
                <a:lnTo>
                  <a:pt x="0" y="1431353"/>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11" name="Rectangle 10">
            <a:extLst>
              <a:ext uri="{FF2B5EF4-FFF2-40B4-BE49-F238E27FC236}">
                <a16:creationId xmlns:a16="http://schemas.microsoft.com/office/drawing/2014/main" id="{86081D7E-7037-5426-0E0B-333F821E7116}"/>
              </a:ext>
            </a:extLst>
          </p:cNvPr>
          <p:cNvSpPr/>
          <p:nvPr userDrawn="1"/>
        </p:nvSpPr>
        <p:spPr>
          <a:xfrm>
            <a:off x="0" y="3703066"/>
            <a:ext cx="4883406" cy="2856914"/>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9347" tIns="24673" rIns="49347" bIns="24673" numCol="1" spcCol="0" rtlCol="0" fromWordArt="0" anchor="ctr" anchorCtr="0" forceAA="0" compatLnSpc="1">
            <a:prstTxWarp prst="textNoShape">
              <a:avLst/>
            </a:prstTxWarp>
            <a:noAutofit/>
          </a:bodyPr>
          <a:lstStyle/>
          <a:p>
            <a:endParaRPr lang="en-GB" sz="529"/>
          </a:p>
        </p:txBody>
      </p:sp>
      <p:pic>
        <p:nvPicPr>
          <p:cNvPr id="5" name="Picture 4" descr="A grey and black sign with a person in a circle&#10;&#10;AI-generated content may be incorrect.">
            <a:extLst>
              <a:ext uri="{FF2B5EF4-FFF2-40B4-BE49-F238E27FC236}">
                <a16:creationId xmlns:a16="http://schemas.microsoft.com/office/drawing/2014/main" id="{D573FCC8-A148-5F9F-0138-07A1F28D954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328248" y="6110791"/>
            <a:ext cx="1061410" cy="387245"/>
          </a:xfrm>
          <a:prstGeom prst="rect">
            <a:avLst/>
          </a:prstGeom>
        </p:spPr>
      </p:pic>
    </p:spTree>
    <p:extLst>
      <p:ext uri="{BB962C8B-B14F-4D97-AF65-F5344CB8AC3E}">
        <p14:creationId xmlns:p14="http://schemas.microsoft.com/office/powerpoint/2010/main" val="466593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ext Slide 01 - Navy">
  <p:cSld name="Text Slide 01 - Navy">
    <p:spTree>
      <p:nvGrpSpPr>
        <p:cNvPr id="1" name="Shape 23"/>
        <p:cNvGrpSpPr/>
        <p:nvPr/>
      </p:nvGrpSpPr>
      <p:grpSpPr>
        <a:xfrm>
          <a:off x="0" y="0"/>
          <a:ext cx="0" cy="0"/>
          <a:chOff x="0" y="0"/>
          <a:chExt cx="0" cy="0"/>
        </a:xfrm>
      </p:grpSpPr>
      <p:sp>
        <p:nvSpPr>
          <p:cNvPr id="24" name="Google Shape;24;p15"/>
          <p:cNvSpPr/>
          <p:nvPr/>
        </p:nvSpPr>
        <p:spPr>
          <a:xfrm rot="-5400000">
            <a:off x="2667000" y="-2667000"/>
            <a:ext cx="6858001" cy="12191999"/>
          </a:xfrm>
          <a:prstGeom prst="rect">
            <a:avLst/>
          </a:prstGeom>
          <a:solidFill>
            <a:srgbClr val="094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 name="Google Shape;25;p15"/>
          <p:cNvSpPr/>
          <p:nvPr/>
        </p:nvSpPr>
        <p:spPr>
          <a:xfrm rot="-5400000">
            <a:off x="2858269" y="-2026298"/>
            <a:ext cx="6141020" cy="1091059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26" name="Google Shape;26;p15"/>
          <p:cNvSpPr txBox="1">
            <a:spLocks noGrp="1"/>
          </p:cNvSpPr>
          <p:nvPr>
            <p:ph type="body" idx="1"/>
          </p:nvPr>
        </p:nvSpPr>
        <p:spPr>
          <a:xfrm>
            <a:off x="904856" y="826894"/>
            <a:ext cx="10052954"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9465E"/>
              </a:buClr>
              <a:buSzPts val="3600"/>
              <a:buFont typeface="Arial"/>
              <a:buNone/>
              <a:defRPr sz="3600" b="1" i="0" u="none" strike="noStrike" cap="none">
                <a:solidFill>
                  <a:srgbClr val="09465E"/>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 name="Google Shape;27;p15"/>
          <p:cNvSpPr txBox="1">
            <a:spLocks noGrp="1"/>
          </p:cNvSpPr>
          <p:nvPr>
            <p:ph type="body" idx="2"/>
          </p:nvPr>
        </p:nvSpPr>
        <p:spPr>
          <a:xfrm>
            <a:off x="904856" y="1989039"/>
            <a:ext cx="10052954" cy="425033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09465E"/>
              </a:buClr>
              <a:buSzPts val="2400"/>
              <a:buFont typeface="Arial"/>
              <a:buNone/>
              <a:defRPr sz="2400" b="0" i="0" u="none" strike="noStrike" cap="none">
                <a:solidFill>
                  <a:srgbClr val="09465E"/>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28" name="Google Shape;28;p15"/>
          <p:cNvGrpSpPr/>
          <p:nvPr/>
        </p:nvGrpSpPr>
        <p:grpSpPr>
          <a:xfrm>
            <a:off x="11656052" y="3880524"/>
            <a:ext cx="281949" cy="2748511"/>
            <a:chOff x="7176656" y="8423488"/>
            <a:chExt cx="190704" cy="1859032"/>
          </a:xfrm>
        </p:grpSpPr>
        <p:cxnSp>
          <p:nvCxnSpPr>
            <p:cNvPr id="29" name="Google Shape;29;p15"/>
            <p:cNvCxnSpPr/>
            <p:nvPr/>
          </p:nvCxnSpPr>
          <p:spPr>
            <a:xfrm>
              <a:off x="7176656" y="10282519"/>
              <a:ext cx="190704" cy="0"/>
            </a:xfrm>
            <a:prstGeom prst="straightConnector1">
              <a:avLst/>
            </a:prstGeom>
            <a:noFill/>
            <a:ln w="12700" cap="flat" cmpd="sng">
              <a:solidFill>
                <a:srgbClr val="60BA47"/>
              </a:solidFill>
              <a:prstDash val="solid"/>
              <a:miter lim="800000"/>
              <a:headEnd type="none" w="sm" len="sm"/>
              <a:tailEnd type="none" w="sm" len="sm"/>
            </a:ln>
          </p:spPr>
        </p:cxnSp>
        <p:pic>
          <p:nvPicPr>
            <p:cNvPr id="30" name="Google Shape;30;p15"/>
            <p:cNvPicPr preferRelativeResize="0"/>
            <p:nvPr/>
          </p:nvPicPr>
          <p:blipFill rotWithShape="1">
            <a:blip r:embed="rId2">
              <a:alphaModFix/>
            </a:blip>
            <a:srcRect l="11683" t="85071" r="9500" b="5683"/>
            <a:stretch/>
          </p:blipFill>
          <p:spPr>
            <a:xfrm rot="-5400000">
              <a:off x="6377328" y="9251339"/>
              <a:ext cx="1806222" cy="150519"/>
            </a:xfrm>
            <a:prstGeom prst="rect">
              <a:avLst/>
            </a:prstGeom>
            <a:noFill/>
            <a:ln>
              <a:noFill/>
            </a:ln>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Laptop Slide - Navy">
  <p:cSld name="Laptop Slide - Navy">
    <p:spTree>
      <p:nvGrpSpPr>
        <p:cNvPr id="1" name="Shape 31"/>
        <p:cNvGrpSpPr/>
        <p:nvPr/>
      </p:nvGrpSpPr>
      <p:grpSpPr>
        <a:xfrm>
          <a:off x="0" y="0"/>
          <a:ext cx="0" cy="0"/>
          <a:chOff x="0" y="0"/>
          <a:chExt cx="0" cy="0"/>
        </a:xfrm>
      </p:grpSpPr>
      <p:sp>
        <p:nvSpPr>
          <p:cNvPr id="32" name="Google Shape;32;p16"/>
          <p:cNvSpPr txBox="1">
            <a:spLocks noGrp="1"/>
          </p:cNvSpPr>
          <p:nvPr>
            <p:ph type="body" idx="1"/>
          </p:nvPr>
        </p:nvSpPr>
        <p:spPr>
          <a:xfrm>
            <a:off x="6578872" y="593866"/>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9465E"/>
              </a:buClr>
              <a:buSzPts val="3600"/>
              <a:buFont typeface="Arial"/>
              <a:buNone/>
              <a:defRPr sz="3600" b="1" i="0" u="none" strike="noStrike" cap="none">
                <a:solidFill>
                  <a:srgbClr val="09465E"/>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 name="Google Shape;33;p16"/>
          <p:cNvSpPr/>
          <p:nvPr/>
        </p:nvSpPr>
        <p:spPr>
          <a:xfrm rot="10800000" flipH="1">
            <a:off x="0" y="0"/>
            <a:ext cx="601405" cy="6858002"/>
          </a:xfrm>
          <a:prstGeom prst="rect">
            <a:avLst/>
          </a:prstGeom>
          <a:solidFill>
            <a:srgbClr val="094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4" name="Google Shape;34;p16"/>
          <p:cNvPicPr preferRelativeResize="0"/>
          <p:nvPr/>
        </p:nvPicPr>
        <p:blipFill rotWithShape="1">
          <a:blip r:embed="rId2">
            <a:alphaModFix/>
          </a:blip>
          <a:srcRect l="-18315" t="15976" r="29196" b="11083"/>
          <a:stretch/>
        </p:blipFill>
        <p:spPr>
          <a:xfrm flipH="1">
            <a:off x="608794" y="1890384"/>
            <a:ext cx="8439100" cy="5375657"/>
          </a:xfrm>
          <a:prstGeom prst="rect">
            <a:avLst/>
          </a:prstGeom>
          <a:noFill/>
          <a:ln>
            <a:noFill/>
          </a:ln>
        </p:spPr>
      </p:pic>
      <p:sp>
        <p:nvSpPr>
          <p:cNvPr id="35" name="Google Shape;35;p16"/>
          <p:cNvSpPr>
            <a:spLocks noGrp="1"/>
          </p:cNvSpPr>
          <p:nvPr>
            <p:ph type="pic" idx="2"/>
          </p:nvPr>
        </p:nvSpPr>
        <p:spPr>
          <a:xfrm>
            <a:off x="635271" y="2095585"/>
            <a:ext cx="5130800" cy="3913188"/>
          </a:xfrm>
          <a:prstGeom prst="rect">
            <a:avLst/>
          </a:prstGeom>
          <a:solidFill>
            <a:srgbClr val="D8D8D8"/>
          </a:solidFill>
          <a:ln>
            <a:noFill/>
          </a:ln>
        </p:spPr>
      </p:sp>
      <p:sp>
        <p:nvSpPr>
          <p:cNvPr id="36" name="Google Shape;36;p16"/>
          <p:cNvSpPr txBox="1">
            <a:spLocks noGrp="1"/>
          </p:cNvSpPr>
          <p:nvPr>
            <p:ph type="body" idx="3"/>
          </p:nvPr>
        </p:nvSpPr>
        <p:spPr>
          <a:xfrm>
            <a:off x="6578871" y="1890384"/>
            <a:ext cx="4990998" cy="41029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09465E"/>
              </a:buClr>
              <a:buSzPts val="2400"/>
              <a:buFont typeface="Arial"/>
              <a:buNone/>
              <a:defRPr sz="2400" b="0" i="0" u="none" strike="noStrike" cap="none">
                <a:solidFill>
                  <a:srgbClr val="09465E"/>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37" name="Google Shape;37;p16"/>
          <p:cNvGrpSpPr/>
          <p:nvPr/>
        </p:nvGrpSpPr>
        <p:grpSpPr>
          <a:xfrm>
            <a:off x="138149" y="3764146"/>
            <a:ext cx="281949" cy="2748511"/>
            <a:chOff x="7176656" y="8423488"/>
            <a:chExt cx="190704" cy="1859032"/>
          </a:xfrm>
        </p:grpSpPr>
        <p:cxnSp>
          <p:nvCxnSpPr>
            <p:cNvPr id="38" name="Google Shape;38;p16"/>
            <p:cNvCxnSpPr/>
            <p:nvPr/>
          </p:nvCxnSpPr>
          <p:spPr>
            <a:xfrm>
              <a:off x="7176656" y="10282519"/>
              <a:ext cx="190704" cy="0"/>
            </a:xfrm>
            <a:prstGeom prst="straightConnector1">
              <a:avLst/>
            </a:prstGeom>
            <a:noFill/>
            <a:ln w="12700" cap="flat" cmpd="sng">
              <a:solidFill>
                <a:srgbClr val="60BA47"/>
              </a:solidFill>
              <a:prstDash val="solid"/>
              <a:miter lim="800000"/>
              <a:headEnd type="none" w="sm" len="sm"/>
              <a:tailEnd type="none" w="sm" len="sm"/>
            </a:ln>
          </p:spPr>
        </p:cxnSp>
        <p:pic>
          <p:nvPicPr>
            <p:cNvPr id="39" name="Google Shape;39;p16"/>
            <p:cNvPicPr preferRelativeResize="0"/>
            <p:nvPr/>
          </p:nvPicPr>
          <p:blipFill rotWithShape="1">
            <a:blip r:embed="rId3">
              <a:alphaModFix/>
            </a:blip>
            <a:srcRect l="11683" t="85071" r="9500" b="5683"/>
            <a:stretch/>
          </p:blipFill>
          <p:spPr>
            <a:xfrm rot="-5400000">
              <a:off x="6377328" y="9251339"/>
              <a:ext cx="1806222" cy="150519"/>
            </a:xfrm>
            <a:prstGeom prst="rect">
              <a:avLst/>
            </a:prstGeom>
            <a:noFill/>
            <a:ln>
              <a:noFill/>
            </a:ln>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xt Slide 03 - Navy">
  <p:cSld name="Text Slide 03 - Navy">
    <p:spTree>
      <p:nvGrpSpPr>
        <p:cNvPr id="1" name="Shape 40"/>
        <p:cNvGrpSpPr/>
        <p:nvPr/>
      </p:nvGrpSpPr>
      <p:grpSpPr>
        <a:xfrm>
          <a:off x="0" y="0"/>
          <a:ext cx="0" cy="0"/>
          <a:chOff x="0" y="0"/>
          <a:chExt cx="0" cy="0"/>
        </a:xfrm>
      </p:grpSpPr>
      <p:sp>
        <p:nvSpPr>
          <p:cNvPr id="41" name="Google Shape;41;p17"/>
          <p:cNvSpPr/>
          <p:nvPr/>
        </p:nvSpPr>
        <p:spPr>
          <a:xfrm rot="-5400000">
            <a:off x="2667000" y="-2667000"/>
            <a:ext cx="6858001" cy="12191999"/>
          </a:xfrm>
          <a:prstGeom prst="rect">
            <a:avLst/>
          </a:prstGeom>
          <a:solidFill>
            <a:srgbClr val="094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 name="Google Shape;42;p17"/>
          <p:cNvSpPr/>
          <p:nvPr/>
        </p:nvSpPr>
        <p:spPr>
          <a:xfrm rot="-5400000">
            <a:off x="4865194" y="-19370"/>
            <a:ext cx="6141020" cy="689673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43" name="Google Shape;43;p17"/>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09465E"/>
              </a:buClr>
              <a:buSzPts val="2400"/>
              <a:buFont typeface="Arial"/>
              <a:buNone/>
              <a:defRPr sz="2400" b="0" i="0" u="none" strike="noStrike" cap="none">
                <a:solidFill>
                  <a:srgbClr val="09465E"/>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Google Shape;44;p17"/>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45" name="Google Shape;45;p17"/>
          <p:cNvGrpSpPr/>
          <p:nvPr/>
        </p:nvGrpSpPr>
        <p:grpSpPr>
          <a:xfrm>
            <a:off x="11656052" y="3880524"/>
            <a:ext cx="281949" cy="2748511"/>
            <a:chOff x="7176656" y="8423488"/>
            <a:chExt cx="190704" cy="1859032"/>
          </a:xfrm>
        </p:grpSpPr>
        <p:cxnSp>
          <p:nvCxnSpPr>
            <p:cNvPr id="46" name="Google Shape;46;p17"/>
            <p:cNvCxnSpPr/>
            <p:nvPr/>
          </p:nvCxnSpPr>
          <p:spPr>
            <a:xfrm>
              <a:off x="7176656" y="10282519"/>
              <a:ext cx="190704" cy="0"/>
            </a:xfrm>
            <a:prstGeom prst="straightConnector1">
              <a:avLst/>
            </a:prstGeom>
            <a:noFill/>
            <a:ln w="12700" cap="flat" cmpd="sng">
              <a:solidFill>
                <a:srgbClr val="60BA47"/>
              </a:solidFill>
              <a:prstDash val="solid"/>
              <a:miter lim="800000"/>
              <a:headEnd type="none" w="sm" len="sm"/>
              <a:tailEnd type="none" w="sm" len="sm"/>
            </a:ln>
          </p:spPr>
        </p:cxnSp>
        <p:pic>
          <p:nvPicPr>
            <p:cNvPr id="47" name="Google Shape;47;p17"/>
            <p:cNvPicPr preferRelativeResize="0"/>
            <p:nvPr/>
          </p:nvPicPr>
          <p:blipFill rotWithShape="1">
            <a:blip r:embed="rId2">
              <a:alphaModFix/>
            </a:blip>
            <a:srcRect l="11683" t="85071" r="9500" b="5683"/>
            <a:stretch/>
          </p:blipFill>
          <p:spPr>
            <a:xfrm rot="-5400000">
              <a:off x="6377328" y="9251339"/>
              <a:ext cx="1806222" cy="150519"/>
            </a:xfrm>
            <a:prstGeom prst="rect">
              <a:avLst/>
            </a:prstGeom>
            <a:noFill/>
            <a:ln>
              <a:noFill/>
            </a:ln>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Photo Slide 01 - Navy">
  <p:cSld name="Quote/Photo Slide 01 - Navy">
    <p:spTree>
      <p:nvGrpSpPr>
        <p:cNvPr id="1" name="Shape 48"/>
        <p:cNvGrpSpPr/>
        <p:nvPr/>
      </p:nvGrpSpPr>
      <p:grpSpPr>
        <a:xfrm>
          <a:off x="0" y="0"/>
          <a:ext cx="0" cy="0"/>
          <a:chOff x="0" y="0"/>
          <a:chExt cx="0" cy="0"/>
        </a:xfrm>
      </p:grpSpPr>
      <p:sp>
        <p:nvSpPr>
          <p:cNvPr id="49" name="Google Shape;49;p18"/>
          <p:cNvSpPr/>
          <p:nvPr/>
        </p:nvSpPr>
        <p:spPr>
          <a:xfrm rot="-5400000">
            <a:off x="2667000" y="-2667000"/>
            <a:ext cx="6858001" cy="12191999"/>
          </a:xfrm>
          <a:prstGeom prst="rect">
            <a:avLst/>
          </a:prstGeom>
          <a:solidFill>
            <a:srgbClr val="094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0" name="Google Shape;50;p18"/>
          <p:cNvSpPr/>
          <p:nvPr/>
        </p:nvSpPr>
        <p:spPr>
          <a:xfrm rot="-5400000">
            <a:off x="2862666" y="-2030696"/>
            <a:ext cx="6141020" cy="1091939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51" name="Google Shape;51;p18"/>
          <p:cNvSpPr>
            <a:spLocks noGrp="1"/>
          </p:cNvSpPr>
          <p:nvPr>
            <p:ph type="pic" idx="2"/>
          </p:nvPr>
        </p:nvSpPr>
        <p:spPr>
          <a:xfrm>
            <a:off x="799128" y="746272"/>
            <a:ext cx="10203652" cy="5365455"/>
          </a:xfrm>
          <a:prstGeom prst="rect">
            <a:avLst/>
          </a:prstGeom>
          <a:solidFill>
            <a:srgbClr val="BFBFBF"/>
          </a:solidFill>
          <a:ln>
            <a:noFill/>
          </a:ln>
        </p:spPr>
      </p:sp>
      <p:grpSp>
        <p:nvGrpSpPr>
          <p:cNvPr id="52" name="Google Shape;52;p18"/>
          <p:cNvGrpSpPr/>
          <p:nvPr/>
        </p:nvGrpSpPr>
        <p:grpSpPr>
          <a:xfrm>
            <a:off x="11656052" y="3880524"/>
            <a:ext cx="281949" cy="2748511"/>
            <a:chOff x="7176656" y="8423488"/>
            <a:chExt cx="190704" cy="1859032"/>
          </a:xfrm>
        </p:grpSpPr>
        <p:cxnSp>
          <p:nvCxnSpPr>
            <p:cNvPr id="53" name="Google Shape;53;p18"/>
            <p:cNvCxnSpPr/>
            <p:nvPr/>
          </p:nvCxnSpPr>
          <p:spPr>
            <a:xfrm>
              <a:off x="7176656" y="10282519"/>
              <a:ext cx="190704" cy="0"/>
            </a:xfrm>
            <a:prstGeom prst="straightConnector1">
              <a:avLst/>
            </a:prstGeom>
            <a:noFill/>
            <a:ln w="12700" cap="flat" cmpd="sng">
              <a:solidFill>
                <a:srgbClr val="60BA47"/>
              </a:solidFill>
              <a:prstDash val="solid"/>
              <a:miter lim="800000"/>
              <a:headEnd type="none" w="sm" len="sm"/>
              <a:tailEnd type="none" w="sm" len="sm"/>
            </a:ln>
          </p:spPr>
        </p:cxnSp>
        <p:pic>
          <p:nvPicPr>
            <p:cNvPr id="54" name="Google Shape;54;p18"/>
            <p:cNvPicPr preferRelativeResize="0"/>
            <p:nvPr/>
          </p:nvPicPr>
          <p:blipFill rotWithShape="1">
            <a:blip r:embed="rId2">
              <a:alphaModFix/>
            </a:blip>
            <a:srcRect l="11683" t="85071" r="9500" b="5683"/>
            <a:stretch/>
          </p:blipFill>
          <p:spPr>
            <a:xfrm rot="-5400000">
              <a:off x="6377328" y="9251339"/>
              <a:ext cx="1806222" cy="150519"/>
            </a:xfrm>
            <a:prstGeom prst="rect">
              <a:avLst/>
            </a:prstGeom>
            <a:noFill/>
            <a:ln>
              <a:noFill/>
            </a:ln>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Final Slide">
  <p:cSld name="Final Slide">
    <p:spTree>
      <p:nvGrpSpPr>
        <p:cNvPr id="1" name="Shape 55"/>
        <p:cNvGrpSpPr/>
        <p:nvPr/>
      </p:nvGrpSpPr>
      <p:grpSpPr>
        <a:xfrm>
          <a:off x="0" y="0"/>
          <a:ext cx="0" cy="0"/>
          <a:chOff x="0" y="0"/>
          <a:chExt cx="0" cy="0"/>
        </a:xfrm>
      </p:grpSpPr>
      <p:sp>
        <p:nvSpPr>
          <p:cNvPr id="56" name="Google Shape;56;p19"/>
          <p:cNvSpPr/>
          <p:nvPr/>
        </p:nvSpPr>
        <p:spPr>
          <a:xfrm>
            <a:off x="7396842" y="5431639"/>
            <a:ext cx="4795157" cy="697353"/>
          </a:xfrm>
          <a:prstGeom prst="rect">
            <a:avLst/>
          </a:prstGeom>
          <a:solidFill>
            <a:srgbClr val="60BA4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 name="Google Shape;57;p19"/>
          <p:cNvSpPr>
            <a:spLocks noGrp="1"/>
          </p:cNvSpPr>
          <p:nvPr>
            <p:ph type="pic" idx="2"/>
          </p:nvPr>
        </p:nvSpPr>
        <p:spPr>
          <a:xfrm>
            <a:off x="0" y="2387326"/>
            <a:ext cx="12192000" cy="3233533"/>
          </a:xfrm>
          <a:prstGeom prst="rect">
            <a:avLst/>
          </a:prstGeom>
          <a:solidFill>
            <a:srgbClr val="D8D8D8"/>
          </a:solidFill>
          <a:ln>
            <a:noFill/>
          </a:ln>
        </p:spPr>
      </p:sp>
      <p:sp>
        <p:nvSpPr>
          <p:cNvPr id="58" name="Google Shape;58;p19"/>
          <p:cNvSpPr txBox="1">
            <a:spLocks noGrp="1"/>
          </p:cNvSpPr>
          <p:nvPr>
            <p:ph type="body" idx="1"/>
          </p:nvPr>
        </p:nvSpPr>
        <p:spPr>
          <a:xfrm>
            <a:off x="7551945" y="5547251"/>
            <a:ext cx="4381736" cy="466127"/>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 name="Google Shape;59;p19"/>
          <p:cNvSpPr txBox="1">
            <a:spLocks noGrp="1"/>
          </p:cNvSpPr>
          <p:nvPr>
            <p:ph type="body" idx="3"/>
          </p:nvPr>
        </p:nvSpPr>
        <p:spPr>
          <a:xfrm>
            <a:off x="639015" y="3790144"/>
            <a:ext cx="5881764" cy="63424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60" name="Google Shape;60;p19"/>
          <p:cNvPicPr preferRelativeResize="0"/>
          <p:nvPr/>
        </p:nvPicPr>
        <p:blipFill rotWithShape="1">
          <a:blip r:embed="rId2">
            <a:alphaModFix/>
          </a:blip>
          <a:srcRect/>
          <a:stretch/>
        </p:blipFill>
        <p:spPr>
          <a:xfrm>
            <a:off x="565420" y="5916072"/>
            <a:ext cx="2054262" cy="457426"/>
          </a:xfrm>
          <a:prstGeom prst="rect">
            <a:avLst/>
          </a:prstGeom>
          <a:noFill/>
          <a:ln>
            <a:noFill/>
          </a:ln>
        </p:spPr>
      </p:pic>
      <p:pic>
        <p:nvPicPr>
          <p:cNvPr id="61" name="Google Shape;61;p19"/>
          <p:cNvPicPr preferRelativeResize="0"/>
          <p:nvPr/>
        </p:nvPicPr>
        <p:blipFill rotWithShape="1">
          <a:blip r:embed="rId3">
            <a:alphaModFix/>
          </a:blip>
          <a:srcRect/>
          <a:stretch/>
        </p:blipFill>
        <p:spPr>
          <a:xfrm>
            <a:off x="8538735" y="50994"/>
            <a:ext cx="3196954" cy="227151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Font Typecae &amp; Size">
  <p:cSld name="Font Typecae &amp; Size">
    <p:spTree>
      <p:nvGrpSpPr>
        <p:cNvPr id="1" name="Shape 62"/>
        <p:cNvGrpSpPr/>
        <p:nvPr/>
      </p:nvGrpSpPr>
      <p:grpSpPr>
        <a:xfrm>
          <a:off x="0" y="0"/>
          <a:ext cx="0" cy="0"/>
          <a:chOff x="0" y="0"/>
          <a:chExt cx="0" cy="0"/>
        </a:xfrm>
      </p:grpSpPr>
      <p:sp>
        <p:nvSpPr>
          <p:cNvPr id="63" name="Google Shape;63;p20"/>
          <p:cNvSpPr/>
          <p:nvPr/>
        </p:nvSpPr>
        <p:spPr>
          <a:xfrm>
            <a:off x="-2" y="-2"/>
            <a:ext cx="12192000" cy="6858001"/>
          </a:xfrm>
          <a:prstGeom prst="rect">
            <a:avLst/>
          </a:prstGeom>
          <a:solidFill>
            <a:srgbClr val="094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4" name="Google Shape;64;p20"/>
          <p:cNvSpPr/>
          <p:nvPr/>
        </p:nvSpPr>
        <p:spPr>
          <a:xfrm>
            <a:off x="424669" y="528535"/>
            <a:ext cx="6498645"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chemeClr val="lt1"/>
                </a:solidFill>
                <a:latin typeface="Calibri"/>
                <a:ea typeface="Calibri"/>
                <a:cs typeface="Calibri"/>
                <a:sym typeface="Calibri"/>
              </a:rPr>
              <a:t>FONT TYPEFACE &amp; SIZE</a:t>
            </a:r>
            <a:endParaRPr sz="3600" b="0" i="0" u="none" strike="noStrike" cap="none">
              <a:solidFill>
                <a:schemeClr val="lt1"/>
              </a:solidFill>
              <a:latin typeface="Calibri"/>
              <a:ea typeface="Calibri"/>
              <a:cs typeface="Calibri"/>
              <a:sym typeface="Calibri"/>
            </a:endParaRPr>
          </a:p>
        </p:txBody>
      </p:sp>
      <p:sp>
        <p:nvSpPr>
          <p:cNvPr id="65" name="Google Shape;65;p20"/>
          <p:cNvSpPr/>
          <p:nvPr/>
        </p:nvSpPr>
        <p:spPr>
          <a:xfrm>
            <a:off x="7347983" y="564843"/>
            <a:ext cx="4589207" cy="47089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chemeClr val="lt1"/>
                </a:solidFill>
                <a:latin typeface="Calibri"/>
                <a:ea typeface="Calibri"/>
                <a:cs typeface="Calibri"/>
                <a:sym typeface="Calibri"/>
              </a:rPr>
              <a:t>PLEASE ENSURE TO KEEP FONTS AS PER THE LAYOUT</a:t>
            </a: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48 point  -  Divider Slides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1"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36 point  -  Title Heading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30 point  -  Sub-Titles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	       - Quotes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24 point  -  Main Text Body </a:t>
            </a: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p:txBody>
      </p:sp>
      <p:sp>
        <p:nvSpPr>
          <p:cNvPr id="66" name="Google Shape;66;p20"/>
          <p:cNvSpPr/>
          <p:nvPr/>
        </p:nvSpPr>
        <p:spPr>
          <a:xfrm>
            <a:off x="424669" y="2014904"/>
            <a:ext cx="5845501" cy="24929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400"/>
              <a:buFont typeface="Calibri"/>
              <a:buNone/>
            </a:pPr>
            <a:r>
              <a:rPr lang="en-US" sz="2400" b="0" i="0" u="none" strike="noStrike" cap="none">
                <a:solidFill>
                  <a:schemeClr val="lt1"/>
                </a:solidFill>
                <a:latin typeface="Calibri"/>
                <a:ea typeface="Calibri"/>
                <a:cs typeface="Calibri"/>
                <a:sym typeface="Calibri"/>
              </a:rPr>
              <a:t>Please ensure to keep the font sizes set as per the slide layouts. The font used throughout the </a:t>
            </a:r>
            <a:r>
              <a:rPr lang="en-US" sz="2400" b="1" i="0" u="none" strike="noStrike" cap="none">
                <a:solidFill>
                  <a:schemeClr val="lt1"/>
                </a:solidFill>
                <a:latin typeface="Calibri"/>
                <a:ea typeface="Calibri"/>
                <a:cs typeface="Calibri"/>
                <a:sym typeface="Calibri"/>
              </a:rPr>
              <a:t>waste2worth </a:t>
            </a:r>
            <a:r>
              <a:rPr lang="en-US" sz="2400" b="0" i="0" u="none" strike="noStrike" cap="none">
                <a:solidFill>
                  <a:schemeClr val="lt1"/>
                </a:solidFill>
                <a:latin typeface="Calibri"/>
                <a:ea typeface="Calibri"/>
                <a:cs typeface="Calibri"/>
                <a:sym typeface="Calibri"/>
              </a:rPr>
              <a:t>PowerPoint is….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r>
              <a:rPr lang="en-US" sz="3600" b="1" i="1" u="none" strike="noStrike" cap="none">
                <a:solidFill>
                  <a:schemeClr val="lt1"/>
                </a:solidFill>
                <a:latin typeface="Calibri"/>
                <a:ea typeface="Calibri"/>
                <a:cs typeface="Calibri"/>
                <a:sym typeface="Calibri"/>
              </a:rPr>
              <a:t>Calibri</a:t>
            </a:r>
            <a:endParaRPr sz="3600" b="0" i="0" u="none" strike="noStrike" cap="none">
              <a:solidFill>
                <a:schemeClr val="lt1"/>
              </a:solidFill>
              <a:latin typeface="Calibri"/>
              <a:ea typeface="Calibri"/>
              <a:cs typeface="Calibri"/>
              <a:sym typeface="Calibri"/>
            </a:endParaRPr>
          </a:p>
        </p:txBody>
      </p:sp>
      <p:cxnSp>
        <p:nvCxnSpPr>
          <p:cNvPr id="67" name="Google Shape;67;p20"/>
          <p:cNvCxnSpPr/>
          <p:nvPr/>
        </p:nvCxnSpPr>
        <p:spPr>
          <a:xfrm>
            <a:off x="7098716" y="-1"/>
            <a:ext cx="0" cy="5540408"/>
          </a:xfrm>
          <a:prstGeom prst="straightConnector1">
            <a:avLst/>
          </a:prstGeom>
          <a:noFill/>
          <a:ln w="9525" cap="flat" cmpd="sng">
            <a:solidFill>
              <a:schemeClr val="lt1"/>
            </a:solidFill>
            <a:prstDash val="solid"/>
            <a:miter lim="800000"/>
            <a:headEnd type="none" w="sm" len="sm"/>
            <a:tailEnd type="none" w="sm" len="sm"/>
          </a:ln>
        </p:spPr>
      </p:cxnSp>
      <p:cxnSp>
        <p:nvCxnSpPr>
          <p:cNvPr id="68" name="Google Shape;68;p20"/>
          <p:cNvCxnSpPr/>
          <p:nvPr/>
        </p:nvCxnSpPr>
        <p:spPr>
          <a:xfrm rot="10800000">
            <a:off x="1" y="1620217"/>
            <a:ext cx="7098715" cy="0"/>
          </a:xfrm>
          <a:prstGeom prst="straightConnector1">
            <a:avLst/>
          </a:prstGeom>
          <a:noFill/>
          <a:ln w="9525" cap="flat" cmpd="sng">
            <a:solidFill>
              <a:schemeClr val="lt1"/>
            </a:solidFill>
            <a:prstDash val="solid"/>
            <a:miter lim="800000"/>
            <a:headEnd type="none" w="sm" len="sm"/>
            <a:tailEnd type="none" w="sm" len="sm"/>
          </a:ln>
        </p:spPr>
      </p:cxnSp>
      <p:sp>
        <p:nvSpPr>
          <p:cNvPr id="69" name="Google Shape;69;p20"/>
          <p:cNvSpPr/>
          <p:nvPr/>
        </p:nvSpPr>
        <p:spPr>
          <a:xfrm>
            <a:off x="0" y="5968370"/>
            <a:ext cx="1219200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 </a:t>
            </a:r>
            <a:r>
              <a:rPr lang="en-US" sz="2400" b="1" i="0" u="none" strike="noStrike" cap="none">
                <a:solidFill>
                  <a:schemeClr val="lt1"/>
                </a:solidFill>
                <a:latin typeface="Calibri"/>
                <a:ea typeface="Calibri"/>
                <a:cs typeface="Calibri"/>
                <a:sym typeface="Calibri"/>
              </a:rPr>
              <a:t>PLEASE DELETE THIS INSTRUCTION SLIDE BEFORE PRESENTING FINAL PRESENTATION </a:t>
            </a:r>
            <a:r>
              <a:rPr lang="en-US" sz="2400" b="0" i="0" u="none" strike="noStrike" cap="none">
                <a:solidFill>
                  <a:schemeClr val="lt1"/>
                </a:solidFill>
                <a:latin typeface="Calibri"/>
                <a:ea typeface="Calibri"/>
                <a:cs typeface="Calibri"/>
                <a:sym typeface="Calibri"/>
              </a:rPr>
              <a:t>*** </a:t>
            </a:r>
            <a:endParaRPr sz="2400" b="0" i="0" u="none" strike="noStrike" cap="none">
              <a:solidFill>
                <a:schemeClr val="lt1"/>
              </a:solidFill>
              <a:latin typeface="Calibri"/>
              <a:ea typeface="Calibri"/>
              <a:cs typeface="Calibri"/>
              <a:sym typeface="Calibri"/>
            </a:endParaRPr>
          </a:p>
        </p:txBody>
      </p:sp>
      <p:cxnSp>
        <p:nvCxnSpPr>
          <p:cNvPr id="70" name="Google Shape;70;p20"/>
          <p:cNvCxnSpPr/>
          <p:nvPr/>
        </p:nvCxnSpPr>
        <p:spPr>
          <a:xfrm rot="10800000">
            <a:off x="2" y="5540407"/>
            <a:ext cx="12191998"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ver 02">
  <p:cSld name="Cover 02">
    <p:spTree>
      <p:nvGrpSpPr>
        <p:cNvPr id="1" name="Shape 71"/>
        <p:cNvGrpSpPr/>
        <p:nvPr/>
      </p:nvGrpSpPr>
      <p:grpSpPr>
        <a:xfrm>
          <a:off x="0" y="0"/>
          <a:ext cx="0" cy="0"/>
          <a:chOff x="0" y="0"/>
          <a:chExt cx="0" cy="0"/>
        </a:xfrm>
      </p:grpSpPr>
      <p:pic>
        <p:nvPicPr>
          <p:cNvPr id="72" name="Google Shape;72;p21"/>
          <p:cNvPicPr preferRelativeResize="0"/>
          <p:nvPr/>
        </p:nvPicPr>
        <p:blipFill rotWithShape="1">
          <a:blip r:embed="rId2">
            <a:alphaModFix/>
          </a:blip>
          <a:srcRect/>
          <a:stretch/>
        </p:blipFill>
        <p:spPr>
          <a:xfrm>
            <a:off x="500106" y="6030484"/>
            <a:ext cx="2054262" cy="457426"/>
          </a:xfrm>
          <a:prstGeom prst="rect">
            <a:avLst/>
          </a:prstGeom>
          <a:noFill/>
          <a:ln>
            <a:noFill/>
          </a:ln>
        </p:spPr>
      </p:pic>
      <p:sp>
        <p:nvSpPr>
          <p:cNvPr id="73" name="Google Shape;73;p21"/>
          <p:cNvSpPr>
            <a:spLocks noGrp="1"/>
          </p:cNvSpPr>
          <p:nvPr>
            <p:ph type="pic" idx="2"/>
          </p:nvPr>
        </p:nvSpPr>
        <p:spPr>
          <a:xfrm>
            <a:off x="0" y="2271713"/>
            <a:ext cx="12192000" cy="3543422"/>
          </a:xfrm>
          <a:prstGeom prst="rect">
            <a:avLst/>
          </a:prstGeom>
          <a:solidFill>
            <a:srgbClr val="BFBFBF"/>
          </a:solidFill>
          <a:ln>
            <a:noFill/>
          </a:ln>
        </p:spPr>
      </p:sp>
      <p:pic>
        <p:nvPicPr>
          <p:cNvPr id="74" name="Google Shape;74;p21"/>
          <p:cNvPicPr preferRelativeResize="0"/>
          <p:nvPr/>
        </p:nvPicPr>
        <p:blipFill rotWithShape="1">
          <a:blip r:embed="rId3">
            <a:alphaModFix/>
          </a:blip>
          <a:srcRect/>
          <a:stretch/>
        </p:blipFill>
        <p:spPr>
          <a:xfrm>
            <a:off x="8538735" y="50994"/>
            <a:ext cx="3196954" cy="227151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Slide - Navy">
  <p:cSld name="Content Slide - Navy">
    <p:spTree>
      <p:nvGrpSpPr>
        <p:cNvPr id="1" name="Shape 75"/>
        <p:cNvGrpSpPr/>
        <p:nvPr/>
      </p:nvGrpSpPr>
      <p:grpSpPr>
        <a:xfrm>
          <a:off x="0" y="0"/>
          <a:ext cx="0" cy="0"/>
          <a:chOff x="0" y="0"/>
          <a:chExt cx="0" cy="0"/>
        </a:xfrm>
      </p:grpSpPr>
      <p:sp>
        <p:nvSpPr>
          <p:cNvPr id="76" name="Google Shape;76;p22"/>
          <p:cNvSpPr/>
          <p:nvPr/>
        </p:nvSpPr>
        <p:spPr>
          <a:xfrm rot="10800000" flipH="1">
            <a:off x="0" y="-2"/>
            <a:ext cx="1378111" cy="6858002"/>
          </a:xfrm>
          <a:prstGeom prst="rect">
            <a:avLst/>
          </a:prstGeom>
          <a:solidFill>
            <a:srgbClr val="094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7" name="Google Shape;77;p22"/>
          <p:cNvSpPr txBox="1">
            <a:spLocks noGrp="1"/>
          </p:cNvSpPr>
          <p:nvPr>
            <p:ph type="body" idx="1"/>
          </p:nvPr>
        </p:nvSpPr>
        <p:spPr>
          <a:xfrm>
            <a:off x="2267191" y="2545559"/>
            <a:ext cx="700387" cy="566443"/>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60BA47"/>
              </a:buClr>
              <a:buSzPts val="3200"/>
              <a:buFont typeface="Arial"/>
              <a:buNone/>
              <a:defRPr sz="3200" b="1" i="0" u="none" strike="noStrike" cap="none">
                <a:solidFill>
                  <a:srgbClr val="60BA47"/>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 name="Google Shape;78;p22"/>
          <p:cNvSpPr txBox="1">
            <a:spLocks noGrp="1"/>
          </p:cNvSpPr>
          <p:nvPr>
            <p:ph type="body" idx="2"/>
          </p:nvPr>
        </p:nvSpPr>
        <p:spPr>
          <a:xfrm>
            <a:off x="3102488" y="2545560"/>
            <a:ext cx="7646734" cy="56644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09465E"/>
              </a:buClr>
              <a:buSzPts val="2200"/>
              <a:buFont typeface="Arial"/>
              <a:buNone/>
              <a:defRPr sz="2200" b="0" i="0" u="none" strike="noStrike" cap="none">
                <a:solidFill>
                  <a:srgbClr val="09465E"/>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 name="Google Shape;79;p22"/>
          <p:cNvSpPr txBox="1">
            <a:spLocks noGrp="1"/>
          </p:cNvSpPr>
          <p:nvPr>
            <p:ph type="body" idx="3"/>
          </p:nvPr>
        </p:nvSpPr>
        <p:spPr>
          <a:xfrm>
            <a:off x="2267191" y="3123421"/>
            <a:ext cx="700387" cy="566443"/>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60BA47"/>
              </a:buClr>
              <a:buSzPts val="3200"/>
              <a:buFont typeface="Arial"/>
              <a:buNone/>
              <a:defRPr sz="3200" b="1" i="0" u="none" strike="noStrike" cap="none">
                <a:solidFill>
                  <a:srgbClr val="60BA47"/>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 name="Google Shape;80;p22"/>
          <p:cNvSpPr txBox="1">
            <a:spLocks noGrp="1"/>
          </p:cNvSpPr>
          <p:nvPr>
            <p:ph type="body" idx="4"/>
          </p:nvPr>
        </p:nvSpPr>
        <p:spPr>
          <a:xfrm>
            <a:off x="3102488" y="3123422"/>
            <a:ext cx="7646734" cy="56644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09465E"/>
              </a:buClr>
              <a:buSzPts val="2200"/>
              <a:buFont typeface="Arial"/>
              <a:buNone/>
              <a:defRPr sz="2200" b="0" i="0" u="none" strike="noStrike" cap="none">
                <a:solidFill>
                  <a:srgbClr val="09465E"/>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Google Shape;81;p22"/>
          <p:cNvSpPr txBox="1">
            <a:spLocks noGrp="1"/>
          </p:cNvSpPr>
          <p:nvPr>
            <p:ph type="body" idx="5"/>
          </p:nvPr>
        </p:nvSpPr>
        <p:spPr>
          <a:xfrm>
            <a:off x="2267191" y="3702490"/>
            <a:ext cx="700387" cy="566443"/>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60BA47"/>
              </a:buClr>
              <a:buSzPts val="3200"/>
              <a:buFont typeface="Arial"/>
              <a:buNone/>
              <a:defRPr sz="3200" b="1" i="0" u="none" strike="noStrike" cap="none">
                <a:solidFill>
                  <a:srgbClr val="60BA47"/>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2" name="Google Shape;82;p22"/>
          <p:cNvSpPr txBox="1">
            <a:spLocks noGrp="1"/>
          </p:cNvSpPr>
          <p:nvPr>
            <p:ph type="body" idx="6"/>
          </p:nvPr>
        </p:nvSpPr>
        <p:spPr>
          <a:xfrm>
            <a:off x="3102488" y="3702491"/>
            <a:ext cx="7646734" cy="56644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09465E"/>
              </a:buClr>
              <a:buSzPts val="2200"/>
              <a:buFont typeface="Arial"/>
              <a:buNone/>
              <a:defRPr sz="2200" b="0" i="0" u="none" strike="noStrike" cap="none">
                <a:solidFill>
                  <a:srgbClr val="09465E"/>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 name="Google Shape;83;p22"/>
          <p:cNvSpPr txBox="1">
            <a:spLocks noGrp="1"/>
          </p:cNvSpPr>
          <p:nvPr>
            <p:ph type="body" idx="7"/>
          </p:nvPr>
        </p:nvSpPr>
        <p:spPr>
          <a:xfrm>
            <a:off x="2267191" y="4284816"/>
            <a:ext cx="700387" cy="566443"/>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60BA47"/>
              </a:buClr>
              <a:buSzPts val="3200"/>
              <a:buFont typeface="Arial"/>
              <a:buNone/>
              <a:defRPr sz="3200" b="1" i="0" u="none" strike="noStrike" cap="none">
                <a:solidFill>
                  <a:srgbClr val="60BA47"/>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 name="Google Shape;84;p22"/>
          <p:cNvSpPr txBox="1">
            <a:spLocks noGrp="1"/>
          </p:cNvSpPr>
          <p:nvPr>
            <p:ph type="body" idx="8"/>
          </p:nvPr>
        </p:nvSpPr>
        <p:spPr>
          <a:xfrm>
            <a:off x="3102488" y="4284817"/>
            <a:ext cx="7646734" cy="56644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09465E"/>
              </a:buClr>
              <a:buSzPts val="2200"/>
              <a:buFont typeface="Arial"/>
              <a:buNone/>
              <a:defRPr sz="2200" b="0" i="0" u="none" strike="noStrike" cap="none">
                <a:solidFill>
                  <a:srgbClr val="09465E"/>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 name="Google Shape;85;p22"/>
          <p:cNvSpPr txBox="1">
            <a:spLocks noGrp="1"/>
          </p:cNvSpPr>
          <p:nvPr>
            <p:ph type="body" idx="9"/>
          </p:nvPr>
        </p:nvSpPr>
        <p:spPr>
          <a:xfrm>
            <a:off x="2267191" y="4863915"/>
            <a:ext cx="700387" cy="566443"/>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60BA47"/>
              </a:buClr>
              <a:buSzPts val="3200"/>
              <a:buFont typeface="Arial"/>
              <a:buNone/>
              <a:defRPr sz="3200" b="1" i="0" u="none" strike="noStrike" cap="none">
                <a:solidFill>
                  <a:srgbClr val="60BA47"/>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6" name="Google Shape;86;p22"/>
          <p:cNvSpPr txBox="1">
            <a:spLocks noGrp="1"/>
          </p:cNvSpPr>
          <p:nvPr>
            <p:ph type="body" idx="13"/>
          </p:nvPr>
        </p:nvSpPr>
        <p:spPr>
          <a:xfrm>
            <a:off x="3102488" y="4863916"/>
            <a:ext cx="7646734" cy="56644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09465E"/>
              </a:buClr>
              <a:buSzPts val="2200"/>
              <a:buFont typeface="Arial"/>
              <a:buNone/>
              <a:defRPr sz="2200" b="0" i="0" u="none" strike="noStrike" cap="none">
                <a:solidFill>
                  <a:srgbClr val="09465E"/>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22"/>
          <p:cNvSpPr/>
          <p:nvPr/>
        </p:nvSpPr>
        <p:spPr>
          <a:xfrm>
            <a:off x="4388307" y="5855031"/>
            <a:ext cx="7016293" cy="61555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9465E"/>
              </a:buClr>
              <a:buSzPts val="850"/>
              <a:buFont typeface="Calibri"/>
              <a:buNone/>
            </a:pPr>
            <a:r>
              <a:rPr lang="en-US" sz="850" b="0" i="0" u="none" strike="noStrike" cap="none">
                <a:solidFill>
                  <a:srgbClr val="09465E"/>
                </a:solidFill>
                <a:latin typeface="Calibri"/>
                <a:ea typeface="Calibri"/>
                <a:cs typeface="Calibri"/>
                <a:sym typeface="Calibri"/>
              </a:rPr>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chemeClr val="dk1"/>
              </a:buClr>
              <a:buSzPts val="850"/>
              <a:buFont typeface="Calibri"/>
              <a:buNone/>
            </a:pPr>
            <a:endParaRPr sz="850" b="0" i="0" u="none" strike="noStrike" cap="none">
              <a:solidFill>
                <a:srgbClr val="09465E"/>
              </a:solidFill>
              <a:latin typeface="Calibri"/>
              <a:ea typeface="Calibri"/>
              <a:cs typeface="Calibri"/>
              <a:sym typeface="Calibri"/>
            </a:endParaRPr>
          </a:p>
        </p:txBody>
      </p:sp>
      <p:sp>
        <p:nvSpPr>
          <p:cNvPr id="88" name="Google Shape;88;p22"/>
          <p:cNvSpPr>
            <a:spLocks noGrp="1"/>
          </p:cNvSpPr>
          <p:nvPr>
            <p:ph type="pic" idx="14"/>
          </p:nvPr>
        </p:nvSpPr>
        <p:spPr>
          <a:xfrm>
            <a:off x="788894" y="340862"/>
            <a:ext cx="11403106" cy="1903699"/>
          </a:xfrm>
          <a:prstGeom prst="rect">
            <a:avLst/>
          </a:prstGeom>
          <a:solidFill>
            <a:srgbClr val="BFBFBF"/>
          </a:solidFill>
          <a:ln>
            <a:noFill/>
          </a:ln>
        </p:spPr>
      </p:sp>
      <p:pic>
        <p:nvPicPr>
          <p:cNvPr id="89" name="Google Shape;89;p22"/>
          <p:cNvPicPr preferRelativeResize="0"/>
          <p:nvPr/>
        </p:nvPicPr>
        <p:blipFill rotWithShape="1">
          <a:blip r:embed="rId2">
            <a:alphaModFix/>
          </a:blip>
          <a:srcRect/>
          <a:stretch/>
        </p:blipFill>
        <p:spPr>
          <a:xfrm>
            <a:off x="2303050" y="5867924"/>
            <a:ext cx="2054262" cy="457426"/>
          </a:xfrm>
          <a:prstGeom prst="rect">
            <a:avLst/>
          </a:prstGeom>
          <a:noFill/>
          <a:ln>
            <a:noFill/>
          </a:ln>
        </p:spPr>
      </p:pic>
      <p:cxnSp>
        <p:nvCxnSpPr>
          <p:cNvPr id="90" name="Google Shape;90;p22"/>
          <p:cNvCxnSpPr/>
          <p:nvPr/>
        </p:nvCxnSpPr>
        <p:spPr>
          <a:xfrm rot="10800000" flipH="1">
            <a:off x="2156224" y="3114739"/>
            <a:ext cx="8867227" cy="14543"/>
          </a:xfrm>
          <a:prstGeom prst="straightConnector1">
            <a:avLst/>
          </a:prstGeom>
          <a:noFill/>
          <a:ln w="19050" cap="flat" cmpd="sng">
            <a:solidFill>
              <a:srgbClr val="60BA47"/>
            </a:solidFill>
            <a:prstDash val="solid"/>
            <a:miter lim="800000"/>
            <a:headEnd type="none" w="sm" len="sm"/>
            <a:tailEnd type="none" w="sm" len="sm"/>
          </a:ln>
        </p:spPr>
      </p:cxnSp>
      <p:cxnSp>
        <p:nvCxnSpPr>
          <p:cNvPr id="91" name="Google Shape;91;p22"/>
          <p:cNvCxnSpPr/>
          <p:nvPr/>
        </p:nvCxnSpPr>
        <p:spPr>
          <a:xfrm rot="10800000" flipH="1">
            <a:off x="2156224" y="3692562"/>
            <a:ext cx="8867227" cy="14543"/>
          </a:xfrm>
          <a:prstGeom prst="straightConnector1">
            <a:avLst/>
          </a:prstGeom>
          <a:noFill/>
          <a:ln w="19050" cap="flat" cmpd="sng">
            <a:solidFill>
              <a:srgbClr val="60BA47"/>
            </a:solidFill>
            <a:prstDash val="solid"/>
            <a:miter lim="800000"/>
            <a:headEnd type="none" w="sm" len="sm"/>
            <a:tailEnd type="none" w="sm" len="sm"/>
          </a:ln>
        </p:spPr>
      </p:cxnSp>
      <p:cxnSp>
        <p:nvCxnSpPr>
          <p:cNvPr id="92" name="Google Shape;92;p22"/>
          <p:cNvCxnSpPr/>
          <p:nvPr/>
        </p:nvCxnSpPr>
        <p:spPr>
          <a:xfrm rot="10800000" flipH="1">
            <a:off x="2156224" y="4270385"/>
            <a:ext cx="8867227" cy="14543"/>
          </a:xfrm>
          <a:prstGeom prst="straightConnector1">
            <a:avLst/>
          </a:prstGeom>
          <a:noFill/>
          <a:ln w="19050" cap="flat" cmpd="sng">
            <a:solidFill>
              <a:srgbClr val="60BA47"/>
            </a:solidFill>
            <a:prstDash val="solid"/>
            <a:miter lim="800000"/>
            <a:headEnd type="none" w="sm" len="sm"/>
            <a:tailEnd type="none" w="sm" len="sm"/>
          </a:ln>
        </p:spPr>
      </p:cxnSp>
      <p:cxnSp>
        <p:nvCxnSpPr>
          <p:cNvPr id="93" name="Google Shape;93;p22"/>
          <p:cNvCxnSpPr/>
          <p:nvPr/>
        </p:nvCxnSpPr>
        <p:spPr>
          <a:xfrm rot="10800000" flipH="1">
            <a:off x="2156224" y="4848208"/>
            <a:ext cx="8867227" cy="14543"/>
          </a:xfrm>
          <a:prstGeom prst="straightConnector1">
            <a:avLst/>
          </a:prstGeom>
          <a:noFill/>
          <a:ln w="19050" cap="flat" cmpd="sng">
            <a:solidFill>
              <a:srgbClr val="60BA47"/>
            </a:solidFill>
            <a:prstDash val="solid"/>
            <a:miter lim="800000"/>
            <a:headEnd type="none" w="sm" len="sm"/>
            <a:tailEnd type="none" w="sm" len="sm"/>
          </a:ln>
        </p:spPr>
      </p:cxnSp>
      <p:sp>
        <p:nvSpPr>
          <p:cNvPr id="94" name="Google Shape;94;p22"/>
          <p:cNvSpPr/>
          <p:nvPr/>
        </p:nvSpPr>
        <p:spPr>
          <a:xfrm rot="9654881">
            <a:off x="-1705571" y="2672583"/>
            <a:ext cx="3411143" cy="4717638"/>
          </a:xfrm>
          <a:custGeom>
            <a:avLst/>
            <a:gdLst/>
            <a:ahLst/>
            <a:cxnLst/>
            <a:rect l="l" t="t" r="r" b="b"/>
            <a:pathLst>
              <a:path w="3411143" h="4717638" extrusionOk="0">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3411143" y="4121685"/>
                </a:moveTo>
                <a:lnTo>
                  <a:pt x="3411143" y="4436662"/>
                </a:lnTo>
                <a:lnTo>
                  <a:pt x="3290878" y="4470503"/>
                </a:lnTo>
                <a:cubicBezTo>
                  <a:pt x="3242597" y="4482379"/>
                  <a:pt x="3193612" y="4492779"/>
                  <a:pt x="3144063" y="4501773"/>
                </a:cubicBezTo>
                <a:lnTo>
                  <a:pt x="3103526" y="4204951"/>
                </a:lnTo>
                <a:cubicBezTo>
                  <a:pt x="3186856" y="4191460"/>
                  <a:pt x="3267935" y="4171222"/>
                  <a:pt x="3346762" y="4145363"/>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11143" y="3793873"/>
                </a:lnTo>
                <a:lnTo>
                  <a:pt x="3411143" y="3977193"/>
                </a:lnTo>
                <a:lnTo>
                  <a:pt x="3313543" y="4016627"/>
                </a:lnTo>
                <a:cubicBezTo>
                  <a:pt x="3255549" y="4035178"/>
                  <a:pt x="3195865" y="4049795"/>
                  <a:pt x="3135054" y="4061038"/>
                </a:cubicBezTo>
                <a:lnTo>
                  <a:pt x="3103526" y="3827179"/>
                </a:lnTo>
                <a:cubicBezTo>
                  <a:pt x="3202623" y="3813687"/>
                  <a:pt x="3297212" y="3782206"/>
                  <a:pt x="3387300" y="3741730"/>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3411143" y="3219361"/>
                </a:moveTo>
                <a:lnTo>
                  <a:pt x="3411143" y="3493594"/>
                </a:lnTo>
                <a:lnTo>
                  <a:pt x="3409824" y="3494384"/>
                </a:lnTo>
                <a:lnTo>
                  <a:pt x="3315230" y="3292005"/>
                </a:lnTo>
                <a:cubicBezTo>
                  <a:pt x="3342256" y="3276265"/>
                  <a:pt x="3368157" y="3257151"/>
                  <a:pt x="3393495" y="3235789"/>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797279" y="2869260"/>
                </a:moveTo>
                <a:cubicBezTo>
                  <a:pt x="806288" y="2945714"/>
                  <a:pt x="824306" y="3022168"/>
                  <a:pt x="846825" y="3098622"/>
                </a:cubicBezTo>
                <a:lnTo>
                  <a:pt x="648632" y="3161584"/>
                </a:lnTo>
                <a:cubicBezTo>
                  <a:pt x="621606" y="3071638"/>
                  <a:pt x="599086" y="2981692"/>
                  <a:pt x="590077" y="2887249"/>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3411143" y="1772380"/>
                </a:moveTo>
                <a:lnTo>
                  <a:pt x="3411143" y="1821235"/>
                </a:lnTo>
                <a:lnTo>
                  <a:pt x="3391807" y="1803406"/>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01499" y="1386287"/>
                  <a:pt x="3291869" y="1420014"/>
                  <a:pt x="3374636" y="1465758"/>
                </a:cubicBezTo>
                <a:lnTo>
                  <a:pt x="3411143" y="1488428"/>
                </a:lnTo>
                <a:lnTo>
                  <a:pt x="3411143" y="1585431"/>
                </a:lnTo>
                <a:lnTo>
                  <a:pt x="3297217" y="1767427"/>
                </a:lnTo>
                <a:cubicBezTo>
                  <a:pt x="3220641" y="1717957"/>
                  <a:pt x="3135054" y="1677482"/>
                  <a:pt x="3040464" y="1654995"/>
                </a:cubicBezTo>
                <a:lnTo>
                  <a:pt x="3099024" y="1394157"/>
                </a:ln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3189112" y="966914"/>
                </a:moveTo>
                <a:cubicBezTo>
                  <a:pt x="3261182" y="984903"/>
                  <a:pt x="3333252" y="1007389"/>
                  <a:pt x="3400815" y="1034373"/>
                </a:cubicBezTo>
                <a:lnTo>
                  <a:pt x="3411143" y="1039057"/>
                </a:lnTo>
                <a:lnTo>
                  <a:pt x="3411143" y="1373204"/>
                </a:lnTo>
                <a:lnTo>
                  <a:pt x="3324805" y="1330071"/>
                </a:lnTo>
                <a:cubicBezTo>
                  <a:pt x="3261180" y="1301962"/>
                  <a:pt x="3193614" y="127947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3310728" y="562157"/>
                </a:moveTo>
                <a:lnTo>
                  <a:pt x="3411143" y="589187"/>
                </a:lnTo>
                <a:lnTo>
                  <a:pt x="3411143" y="856007"/>
                </a:lnTo>
                <a:lnTo>
                  <a:pt x="3351268" y="835368"/>
                </a:lnTo>
                <a:cubicBezTo>
                  <a:pt x="3319737" y="825249"/>
                  <a:pt x="3288206" y="816254"/>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grpSp>
        <p:nvGrpSpPr>
          <p:cNvPr id="10" name="Google Shape;10;p12"/>
          <p:cNvGrpSpPr/>
          <p:nvPr/>
        </p:nvGrpSpPr>
        <p:grpSpPr>
          <a:xfrm>
            <a:off x="11656052" y="3880524"/>
            <a:ext cx="281949" cy="2748511"/>
            <a:chOff x="7176656" y="8423488"/>
            <a:chExt cx="190704" cy="1859032"/>
          </a:xfrm>
        </p:grpSpPr>
        <p:cxnSp>
          <p:nvCxnSpPr>
            <p:cNvPr id="11" name="Google Shape;11;p12"/>
            <p:cNvCxnSpPr/>
            <p:nvPr/>
          </p:nvCxnSpPr>
          <p:spPr>
            <a:xfrm>
              <a:off x="7176656" y="10282519"/>
              <a:ext cx="190704" cy="0"/>
            </a:xfrm>
            <a:prstGeom prst="straightConnector1">
              <a:avLst/>
            </a:prstGeom>
            <a:noFill/>
            <a:ln w="12700" cap="flat" cmpd="sng">
              <a:solidFill>
                <a:srgbClr val="60BA47"/>
              </a:solidFill>
              <a:prstDash val="solid"/>
              <a:miter lim="800000"/>
              <a:headEnd type="none" w="sm" len="sm"/>
              <a:tailEnd type="none" w="sm" len="sm"/>
            </a:ln>
          </p:spPr>
        </p:cxnSp>
        <p:pic>
          <p:nvPicPr>
            <p:cNvPr id="12" name="Google Shape;12;p12"/>
            <p:cNvPicPr preferRelativeResize="0"/>
            <p:nvPr/>
          </p:nvPicPr>
          <p:blipFill rotWithShape="1">
            <a:blip r:embed="rId19">
              <a:alphaModFix/>
            </a:blip>
            <a:srcRect l="11683" t="85071" r="9500" b="5683"/>
            <a:stretch/>
          </p:blipFill>
          <p:spPr>
            <a:xfrm rot="-5400000">
              <a:off x="6377328" y="9251339"/>
              <a:ext cx="1806222" cy="150519"/>
            </a:xfrm>
            <a:prstGeom prst="rect">
              <a:avLst/>
            </a:prstGeom>
            <a:noFill/>
            <a:ln>
              <a:noFill/>
            </a:ln>
          </p:spPr>
        </p:pic>
      </p:gr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hyperlink" Target="https://www.instagram.com/cie.gateway?igsh=dzNxYnl3OGpnbmpn" TargetMode="External"/><Relationship Id="rId5" Type="http://schemas.openxmlformats.org/officeDocument/2006/relationships/hyperlink" Target="https://www.linkedin.com/company/cooperation-in-education-gateway" TargetMode="External"/><Relationship Id="rId4" Type="http://schemas.openxmlformats.org/officeDocument/2006/relationships/hyperlink" Target="https://www.youtube.com/@CiEGateway"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hyperlink" Target="https://pxhere.com/en/photo/478051"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923BF2-E4F2-8371-7ED7-C3A103F878B1}"/>
            </a:ext>
          </a:extLst>
        </p:cNvPr>
        <p:cNvGrpSpPr/>
        <p:nvPr/>
      </p:nvGrpSpPr>
      <p:grpSpPr>
        <a:xfrm>
          <a:off x="0" y="0"/>
          <a:ext cx="0" cy="0"/>
          <a:chOff x="0" y="0"/>
          <a:chExt cx="0" cy="0"/>
        </a:xfrm>
      </p:grpSpPr>
      <p:pic>
        <p:nvPicPr>
          <p:cNvPr id="3" name="Picture Placeholder 7">
            <a:extLst>
              <a:ext uri="{FF2B5EF4-FFF2-40B4-BE49-F238E27FC236}">
                <a16:creationId xmlns:a16="http://schemas.microsoft.com/office/drawing/2014/main" id="{97691083-126B-645F-B1F1-3D1DF356CADC}"/>
              </a:ext>
            </a:extLst>
          </p:cNvPr>
          <p:cNvPicPr>
            <a:picLocks noGrp="1" noChangeAspect="1"/>
          </p:cNvPicPr>
          <p:nvPr>
            <p:ph type="pic" sz="quarter" idx="12"/>
          </p:nvPr>
        </p:nvPicPr>
        <p:blipFill>
          <a:blip r:embed="rId3"/>
          <a:srcRect t="27916" b="27916"/>
          <a:stretch/>
        </p:blipFill>
        <p:spPr>
          <a:xfrm>
            <a:off x="0" y="2271713"/>
            <a:ext cx="12192000" cy="3589993"/>
          </a:xfrm>
        </p:spPr>
      </p:pic>
      <p:sp>
        <p:nvSpPr>
          <p:cNvPr id="14" name="TextBox 13">
            <a:extLst>
              <a:ext uri="{FF2B5EF4-FFF2-40B4-BE49-F238E27FC236}">
                <a16:creationId xmlns:a16="http://schemas.microsoft.com/office/drawing/2014/main" id="{DF4D0D2F-8C16-CE39-1BE9-7CF488007713}"/>
              </a:ext>
            </a:extLst>
          </p:cNvPr>
          <p:cNvSpPr txBox="1"/>
          <p:nvPr/>
        </p:nvSpPr>
        <p:spPr>
          <a:xfrm>
            <a:off x="2646313" y="4303441"/>
            <a:ext cx="5872120" cy="646331"/>
          </a:xfrm>
          <a:prstGeom prst="rect">
            <a:avLst/>
          </a:prstGeom>
          <a:solidFill>
            <a:schemeClr val="bg1"/>
          </a:solidFill>
        </p:spPr>
        <p:txBody>
          <a:bodyPr wrap="none" rtlCol="0">
            <a:spAutoFit/>
          </a:bodyPr>
          <a:lstStyle/>
          <a:p>
            <a:r>
              <a:rPr lang="en-US" sz="3600" b="1" dirty="0">
                <a:solidFill>
                  <a:srgbClr val="60BA47"/>
                </a:solidFill>
                <a:latin typeface="Calibri" panose="020F0502020204030204" pitchFamily="34" charset="0"/>
                <a:cs typeface="Calibri" panose="020F0502020204030204" pitchFamily="34" charset="0"/>
              </a:rPr>
              <a:t>POTATO – Waste Exploration </a:t>
            </a:r>
          </a:p>
        </p:txBody>
      </p:sp>
      <p:sp>
        <p:nvSpPr>
          <p:cNvPr id="7" name="Freeform 6">
            <a:extLst>
              <a:ext uri="{FF2B5EF4-FFF2-40B4-BE49-F238E27FC236}">
                <a16:creationId xmlns:a16="http://schemas.microsoft.com/office/drawing/2014/main" id="{09CD4256-3FEF-33B6-05B7-B2F25D3E73DF}"/>
              </a:ext>
            </a:extLst>
          </p:cNvPr>
          <p:cNvSpPr/>
          <p:nvPr/>
        </p:nvSpPr>
        <p:spPr>
          <a:xfrm>
            <a:off x="-7084955" y="2866448"/>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1588422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Google Shape;219;p11" descr="Assorted food on the table"/>
          <p:cNvPicPr preferRelativeResize="0">
            <a:picLocks noGrp="1"/>
          </p:cNvPicPr>
          <p:nvPr>
            <p:ph type="pic" idx="2"/>
          </p:nvPr>
        </p:nvPicPr>
        <p:blipFill>
          <a:blip r:embed="rId3"/>
          <a:srcRect t="32622" b="27596"/>
          <a:stretch/>
        </p:blipFill>
        <p:spPr>
          <a:xfrm>
            <a:off x="0" y="2387326"/>
            <a:ext cx="12192000" cy="3233533"/>
          </a:xfrm>
          <a:prstGeom prst="rect">
            <a:avLst/>
          </a:prstGeom>
          <a:solidFill>
            <a:srgbClr val="D8D8D8"/>
          </a:solidFill>
          <a:ln>
            <a:noFill/>
          </a:ln>
        </p:spPr>
      </p:pic>
      <p:sp>
        <p:nvSpPr>
          <p:cNvPr id="220" name="Google Shape;220;p11"/>
          <p:cNvSpPr/>
          <p:nvPr/>
        </p:nvSpPr>
        <p:spPr>
          <a:xfrm>
            <a:off x="0" y="2568213"/>
            <a:ext cx="12192000" cy="3233533"/>
          </a:xfrm>
          <a:custGeom>
            <a:avLst/>
            <a:gdLst/>
            <a:ahLst/>
            <a:cxnLst/>
            <a:rect l="l" t="t" r="r" b="b"/>
            <a:pathLst>
              <a:path w="12192000" h="3233533" extrusionOk="0">
                <a:moveTo>
                  <a:pt x="0" y="0"/>
                </a:moveTo>
                <a:lnTo>
                  <a:pt x="12192000" y="0"/>
                </a:lnTo>
                <a:lnTo>
                  <a:pt x="12192000" y="2130983"/>
                </a:lnTo>
                <a:lnTo>
                  <a:pt x="12192000" y="3074077"/>
                </a:lnTo>
                <a:lnTo>
                  <a:pt x="12192000" y="3233533"/>
                </a:lnTo>
                <a:lnTo>
                  <a:pt x="12191999" y="3233533"/>
                </a:lnTo>
                <a:lnTo>
                  <a:pt x="12191999" y="3044314"/>
                </a:lnTo>
                <a:lnTo>
                  <a:pt x="7396842" y="3044314"/>
                </a:lnTo>
                <a:lnTo>
                  <a:pt x="7396842" y="3233533"/>
                </a:lnTo>
                <a:lnTo>
                  <a:pt x="1" y="3233533"/>
                </a:lnTo>
                <a:lnTo>
                  <a:pt x="1" y="1156283"/>
                </a:lnTo>
                <a:lnTo>
                  <a:pt x="0" y="1156283"/>
                </a:lnTo>
                <a:lnTo>
                  <a:pt x="0" y="213189"/>
                </a:lnTo>
                <a:close/>
              </a:path>
            </a:pathLst>
          </a:custGeom>
          <a:gradFill>
            <a:gsLst>
              <a:gs pos="0">
                <a:srgbClr val="09465E">
                  <a:alpha val="1568"/>
                </a:srgbClr>
              </a:gs>
              <a:gs pos="39000">
                <a:srgbClr val="09465E">
                  <a:alpha val="1568"/>
                </a:srgbClr>
              </a:gs>
              <a:gs pos="72000">
                <a:srgbClr val="09465E"/>
              </a:gs>
              <a:gs pos="100000">
                <a:srgbClr val="09465E"/>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1" name="Google Shape;221;p11"/>
          <p:cNvSpPr txBox="1">
            <a:spLocks noGrp="1"/>
          </p:cNvSpPr>
          <p:nvPr>
            <p:ph type="body" idx="1"/>
          </p:nvPr>
        </p:nvSpPr>
        <p:spPr>
          <a:xfrm>
            <a:off x="7418942" y="5521109"/>
            <a:ext cx="4381736" cy="466127"/>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chemeClr val="lt1"/>
              </a:buClr>
              <a:buSzPts val="3000"/>
              <a:buNone/>
            </a:pPr>
            <a:r>
              <a:rPr lang="en-US" sz="3000">
                <a:solidFill>
                  <a:schemeClr val="lt1"/>
                </a:solidFill>
              </a:rPr>
              <a:t>www.</a:t>
            </a:r>
            <a:r>
              <a:rPr lang="en-US" sz="3000" b="1">
                <a:solidFill>
                  <a:schemeClr val="lt1"/>
                </a:solidFill>
              </a:rPr>
              <a:t>waste2worth</a:t>
            </a:r>
            <a:r>
              <a:rPr lang="en-US" sz="3000">
                <a:solidFill>
                  <a:schemeClr val="lt1"/>
                </a:solidFill>
              </a:rPr>
              <a:t>.eu</a:t>
            </a:r>
            <a:endParaRPr/>
          </a:p>
          <a:p>
            <a:pPr marL="0" lvl="0" indent="0" algn="r" rtl="0">
              <a:lnSpc>
                <a:spcPct val="100000"/>
              </a:lnSpc>
              <a:spcBef>
                <a:spcPts val="0"/>
              </a:spcBef>
              <a:spcAft>
                <a:spcPts val="0"/>
              </a:spcAft>
              <a:buClr>
                <a:schemeClr val="lt1"/>
              </a:buClr>
              <a:buSzPts val="2400"/>
              <a:buNone/>
            </a:pPr>
            <a:endParaRPr/>
          </a:p>
        </p:txBody>
      </p:sp>
      <p:sp>
        <p:nvSpPr>
          <p:cNvPr id="222" name="Google Shape;222;p11"/>
          <p:cNvSpPr txBox="1">
            <a:spLocks noGrp="1"/>
          </p:cNvSpPr>
          <p:nvPr>
            <p:ph type="body" idx="3"/>
          </p:nvPr>
        </p:nvSpPr>
        <p:spPr>
          <a:xfrm>
            <a:off x="655640" y="3938368"/>
            <a:ext cx="5881764" cy="63424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en-US"/>
              <a:t>Follow our journey</a:t>
            </a:r>
            <a:endParaRPr/>
          </a:p>
        </p:txBody>
      </p:sp>
      <p:grpSp>
        <p:nvGrpSpPr>
          <p:cNvPr id="223" name="Google Shape;223;p11"/>
          <p:cNvGrpSpPr/>
          <p:nvPr/>
        </p:nvGrpSpPr>
        <p:grpSpPr>
          <a:xfrm>
            <a:off x="1887953" y="4627601"/>
            <a:ext cx="545372" cy="512588"/>
            <a:chOff x="1460622" y="8294184"/>
            <a:chExt cx="424461" cy="398945"/>
          </a:xfrm>
        </p:grpSpPr>
        <p:sp>
          <p:nvSpPr>
            <p:cNvPr id="224" name="Google Shape;224;p11"/>
            <p:cNvSpPr txBox="1"/>
            <p:nvPr/>
          </p:nvSpPr>
          <p:spPr>
            <a:xfrm>
              <a:off x="1460622" y="8323797"/>
              <a:ext cx="42446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sng" strike="noStrike" cap="none">
                  <a:solidFill>
                    <a:srgbClr val="0B3A5B"/>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yt</a:t>
              </a:r>
              <a:endParaRPr sz="2400" b="0" i="0" u="none" strike="noStrike" cap="none">
                <a:solidFill>
                  <a:srgbClr val="0B3A5B"/>
                </a:solidFill>
                <a:latin typeface="Calibri"/>
                <a:ea typeface="Calibri"/>
                <a:cs typeface="Calibri"/>
                <a:sym typeface="Calibri"/>
              </a:endParaRPr>
            </a:p>
          </p:txBody>
        </p:sp>
        <p:grpSp>
          <p:nvGrpSpPr>
            <p:cNvPr id="225" name="Google Shape;225;p11"/>
            <p:cNvGrpSpPr/>
            <p:nvPr/>
          </p:nvGrpSpPr>
          <p:grpSpPr>
            <a:xfrm>
              <a:off x="1464838" y="8294184"/>
              <a:ext cx="398945" cy="398945"/>
              <a:chOff x="2998302" y="2499889"/>
              <a:chExt cx="850463" cy="850463"/>
            </a:xfrm>
          </p:grpSpPr>
          <p:sp>
            <p:nvSpPr>
              <p:cNvPr id="226" name="Google Shape;226;p11"/>
              <p:cNvSpPr/>
              <p:nvPr/>
            </p:nvSpPr>
            <p:spPr>
              <a:xfrm>
                <a:off x="2998302" y="2499889"/>
                <a:ext cx="850463" cy="850463"/>
              </a:xfrm>
              <a:custGeom>
                <a:avLst/>
                <a:gdLst/>
                <a:ahLst/>
                <a:cxnLst/>
                <a:rect l="l" t="t" r="r" b="b"/>
                <a:pathLst>
                  <a:path w="850463" h="850463" extrusionOk="0">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60BA4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227" name="Google Shape;227;p11"/>
              <p:cNvSpPr/>
              <p:nvPr/>
            </p:nvSpPr>
            <p:spPr>
              <a:xfrm>
                <a:off x="3139416" y="2726679"/>
                <a:ext cx="568235" cy="398142"/>
              </a:xfrm>
              <a:custGeom>
                <a:avLst/>
                <a:gdLst/>
                <a:ahLst/>
                <a:cxnLst/>
                <a:rect l="l" t="t" r="r" b="b"/>
                <a:pathLst>
                  <a:path w="568235" h="398142" extrusionOk="0">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grpSp>
      </p:grpSp>
      <p:grpSp>
        <p:nvGrpSpPr>
          <p:cNvPr id="228" name="Google Shape;228;p11"/>
          <p:cNvGrpSpPr/>
          <p:nvPr/>
        </p:nvGrpSpPr>
        <p:grpSpPr>
          <a:xfrm>
            <a:off x="655640" y="4627601"/>
            <a:ext cx="512588" cy="512588"/>
            <a:chOff x="511833" y="8294184"/>
            <a:chExt cx="398945" cy="398945"/>
          </a:xfrm>
        </p:grpSpPr>
        <p:sp>
          <p:nvSpPr>
            <p:cNvPr id="229" name="Google Shape;229;p11"/>
            <p:cNvSpPr txBox="1"/>
            <p:nvPr/>
          </p:nvSpPr>
          <p:spPr>
            <a:xfrm>
              <a:off x="528461" y="8312781"/>
              <a:ext cx="38231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sng" strike="noStrike" cap="none">
                  <a:solidFill>
                    <a:srgbClr val="0B3A5B"/>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li</a:t>
              </a:r>
              <a:endParaRPr sz="2400" b="0" i="0" u="none" strike="noStrike" cap="none">
                <a:solidFill>
                  <a:srgbClr val="0B3A5B"/>
                </a:solidFill>
                <a:latin typeface="Calibri"/>
                <a:ea typeface="Calibri"/>
                <a:cs typeface="Calibri"/>
                <a:sym typeface="Calibri"/>
              </a:endParaRPr>
            </a:p>
          </p:txBody>
        </p:sp>
        <p:grpSp>
          <p:nvGrpSpPr>
            <p:cNvPr id="230" name="Google Shape;230;p11"/>
            <p:cNvGrpSpPr/>
            <p:nvPr/>
          </p:nvGrpSpPr>
          <p:grpSpPr>
            <a:xfrm>
              <a:off x="511833" y="8294184"/>
              <a:ext cx="398945" cy="398945"/>
              <a:chOff x="3094393" y="4759137"/>
              <a:chExt cx="1074283" cy="1074283"/>
            </a:xfrm>
          </p:grpSpPr>
          <p:sp>
            <p:nvSpPr>
              <p:cNvPr id="231" name="Google Shape;231;p11"/>
              <p:cNvSpPr/>
              <p:nvPr/>
            </p:nvSpPr>
            <p:spPr>
              <a:xfrm>
                <a:off x="3094393" y="4759137"/>
                <a:ext cx="1074283" cy="107428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60BA4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grpSp>
            <p:nvGrpSpPr>
              <p:cNvPr id="232" name="Google Shape;232;p11"/>
              <p:cNvGrpSpPr/>
              <p:nvPr/>
            </p:nvGrpSpPr>
            <p:grpSpPr>
              <a:xfrm>
                <a:off x="3303016" y="4946695"/>
                <a:ext cx="685139" cy="655838"/>
                <a:chOff x="3303016" y="4946695"/>
                <a:chExt cx="685139" cy="655838"/>
              </a:xfrm>
            </p:grpSpPr>
            <p:sp>
              <p:nvSpPr>
                <p:cNvPr id="233" name="Google Shape;233;p11"/>
                <p:cNvSpPr/>
                <p:nvPr/>
              </p:nvSpPr>
              <p:spPr>
                <a:xfrm>
                  <a:off x="3540110" y="5149321"/>
                  <a:ext cx="448045" cy="453212"/>
                </a:xfrm>
                <a:custGeom>
                  <a:avLst/>
                  <a:gdLst/>
                  <a:ahLst/>
                  <a:cxnLst/>
                  <a:rect l="l" t="t" r="r" b="b"/>
                  <a:pathLst>
                    <a:path w="448045" h="453212" extrusionOk="0">
                      <a:moveTo>
                        <a:pt x="0" y="452676"/>
                      </a:moveTo>
                      <a:cubicBezTo>
                        <a:pt x="0" y="305327"/>
                        <a:pt x="0" y="157978"/>
                        <a:pt x="0" y="10629"/>
                      </a:cubicBezTo>
                      <a:cubicBezTo>
                        <a:pt x="48770" y="10629"/>
                        <a:pt x="97541" y="10629"/>
                        <a:pt x="146311" y="10629"/>
                      </a:cubicBezTo>
                      <a:cubicBezTo>
                        <a:pt x="146311" y="30990"/>
                        <a:pt x="146311" y="51351"/>
                        <a:pt x="146311" y="72248"/>
                      </a:cubicBezTo>
                      <a:cubicBezTo>
                        <a:pt x="146311" y="72248"/>
                        <a:pt x="146847" y="72248"/>
                        <a:pt x="146847" y="72248"/>
                      </a:cubicBezTo>
                      <a:cubicBezTo>
                        <a:pt x="147383" y="71712"/>
                        <a:pt x="147919" y="70640"/>
                        <a:pt x="148455" y="70104"/>
                      </a:cubicBezTo>
                      <a:cubicBezTo>
                        <a:pt x="160246" y="52422"/>
                        <a:pt x="174180" y="36884"/>
                        <a:pt x="191330" y="24560"/>
                      </a:cubicBezTo>
                      <a:cubicBezTo>
                        <a:pt x="210624" y="11165"/>
                        <a:pt x="232062" y="4199"/>
                        <a:pt x="255107" y="1520"/>
                      </a:cubicBezTo>
                      <a:cubicBezTo>
                        <a:pt x="282976" y="-1695"/>
                        <a:pt x="310845" y="-87"/>
                        <a:pt x="337642" y="9021"/>
                      </a:cubicBezTo>
                      <a:cubicBezTo>
                        <a:pt x="380517" y="23488"/>
                        <a:pt x="410529" y="52422"/>
                        <a:pt x="428751" y="93680"/>
                      </a:cubicBezTo>
                      <a:cubicBezTo>
                        <a:pt x="438398" y="116184"/>
                        <a:pt x="444294" y="139760"/>
                        <a:pt x="446437" y="163872"/>
                      </a:cubicBezTo>
                      <a:cubicBezTo>
                        <a:pt x="447509" y="177267"/>
                        <a:pt x="448045" y="191198"/>
                        <a:pt x="448045" y="204594"/>
                      </a:cubicBezTo>
                      <a:cubicBezTo>
                        <a:pt x="448045" y="286038"/>
                        <a:pt x="448045" y="368017"/>
                        <a:pt x="448045" y="449461"/>
                      </a:cubicBezTo>
                      <a:cubicBezTo>
                        <a:pt x="448045" y="450533"/>
                        <a:pt x="448045" y="451605"/>
                        <a:pt x="448045" y="453212"/>
                      </a:cubicBezTo>
                      <a:cubicBezTo>
                        <a:pt x="398739" y="453212"/>
                        <a:pt x="349968" y="453212"/>
                        <a:pt x="301198" y="453212"/>
                      </a:cubicBezTo>
                      <a:cubicBezTo>
                        <a:pt x="301198" y="452141"/>
                        <a:pt x="301198" y="451069"/>
                        <a:pt x="301198" y="449461"/>
                      </a:cubicBezTo>
                      <a:cubicBezTo>
                        <a:pt x="301198" y="371232"/>
                        <a:pt x="301198" y="292468"/>
                        <a:pt x="301198" y="214239"/>
                      </a:cubicBezTo>
                      <a:cubicBezTo>
                        <a:pt x="301198" y="195485"/>
                        <a:pt x="299054" y="176732"/>
                        <a:pt x="291551" y="159050"/>
                      </a:cubicBezTo>
                      <a:cubicBezTo>
                        <a:pt x="280832" y="132795"/>
                        <a:pt x="261002" y="118863"/>
                        <a:pt x="232598" y="117256"/>
                      </a:cubicBezTo>
                      <a:cubicBezTo>
                        <a:pt x="196690" y="115113"/>
                        <a:pt x="167749" y="133330"/>
                        <a:pt x="152743" y="167087"/>
                      </a:cubicBezTo>
                      <a:cubicBezTo>
                        <a:pt x="147383" y="178875"/>
                        <a:pt x="146311" y="191198"/>
                        <a:pt x="146311" y="204058"/>
                      </a:cubicBezTo>
                      <a:cubicBezTo>
                        <a:pt x="146311" y="286038"/>
                        <a:pt x="146311" y="368017"/>
                        <a:pt x="146311" y="449461"/>
                      </a:cubicBezTo>
                      <a:cubicBezTo>
                        <a:pt x="146311" y="450533"/>
                        <a:pt x="146311" y="451605"/>
                        <a:pt x="146311" y="453212"/>
                      </a:cubicBezTo>
                      <a:cubicBezTo>
                        <a:pt x="98077" y="452676"/>
                        <a:pt x="48770" y="452676"/>
                        <a:pt x="0" y="45267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234" name="Google Shape;234;p11"/>
                <p:cNvSpPr/>
                <p:nvPr/>
              </p:nvSpPr>
              <p:spPr>
                <a:xfrm>
                  <a:off x="3311799" y="5159950"/>
                  <a:ext cx="146847" cy="442047"/>
                </a:xfrm>
                <a:custGeom>
                  <a:avLst/>
                  <a:gdLst/>
                  <a:ahLst/>
                  <a:cxnLst/>
                  <a:rect l="l" t="t" r="r" b="b"/>
                  <a:pathLst>
                    <a:path w="146847" h="442047" extrusionOk="0">
                      <a:moveTo>
                        <a:pt x="146847" y="0"/>
                      </a:moveTo>
                      <a:cubicBezTo>
                        <a:pt x="146847" y="147349"/>
                        <a:pt x="146847" y="294698"/>
                        <a:pt x="146847" y="442048"/>
                      </a:cubicBezTo>
                      <a:cubicBezTo>
                        <a:pt x="98077" y="442048"/>
                        <a:pt x="48771" y="442048"/>
                        <a:pt x="0" y="442048"/>
                      </a:cubicBezTo>
                      <a:cubicBezTo>
                        <a:pt x="0" y="294698"/>
                        <a:pt x="0" y="147349"/>
                        <a:pt x="0" y="0"/>
                      </a:cubicBezTo>
                      <a:cubicBezTo>
                        <a:pt x="48771" y="0"/>
                        <a:pt x="97541" y="0"/>
                        <a:pt x="146847"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235" name="Google Shape;235;p11"/>
                <p:cNvSpPr/>
                <p:nvPr/>
              </p:nvSpPr>
              <p:spPr>
                <a:xfrm>
                  <a:off x="3303016" y="4946695"/>
                  <a:ext cx="165330" cy="153521"/>
                </a:xfrm>
                <a:custGeom>
                  <a:avLst/>
                  <a:gdLst/>
                  <a:ahLst/>
                  <a:cxnLst/>
                  <a:rect l="l" t="t" r="r" b="b"/>
                  <a:pathLst>
                    <a:path w="165330" h="153521" extrusionOk="0">
                      <a:moveTo>
                        <a:pt x="83279" y="0"/>
                      </a:moveTo>
                      <a:cubicBezTo>
                        <a:pt x="97213" y="536"/>
                        <a:pt x="110611" y="2679"/>
                        <a:pt x="122938" y="8573"/>
                      </a:cubicBezTo>
                      <a:cubicBezTo>
                        <a:pt x="148127" y="20897"/>
                        <a:pt x="161526" y="41258"/>
                        <a:pt x="164741" y="68584"/>
                      </a:cubicBezTo>
                      <a:cubicBezTo>
                        <a:pt x="167421" y="91624"/>
                        <a:pt x="160990" y="112521"/>
                        <a:pt x="144912" y="129132"/>
                      </a:cubicBezTo>
                      <a:cubicBezTo>
                        <a:pt x="133121" y="141455"/>
                        <a:pt x="118115" y="148421"/>
                        <a:pt x="101500" y="151636"/>
                      </a:cubicBezTo>
                      <a:cubicBezTo>
                        <a:pt x="81135" y="155386"/>
                        <a:pt x="61305" y="153779"/>
                        <a:pt x="42011" y="144670"/>
                      </a:cubicBezTo>
                      <a:cubicBezTo>
                        <a:pt x="12534" y="130739"/>
                        <a:pt x="-1936" y="101805"/>
                        <a:pt x="208" y="71264"/>
                      </a:cubicBezTo>
                      <a:cubicBezTo>
                        <a:pt x="2352" y="35900"/>
                        <a:pt x="27005" y="8037"/>
                        <a:pt x="65057" y="1608"/>
                      </a:cubicBezTo>
                      <a:cubicBezTo>
                        <a:pt x="70952" y="536"/>
                        <a:pt x="76847" y="536"/>
                        <a:pt x="83279"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grpSp>
        </p:grpSp>
      </p:grpSp>
      <p:grpSp>
        <p:nvGrpSpPr>
          <p:cNvPr id="236" name="Google Shape;236;p11"/>
          <p:cNvGrpSpPr/>
          <p:nvPr/>
        </p:nvGrpSpPr>
        <p:grpSpPr>
          <a:xfrm>
            <a:off x="1271797" y="4627601"/>
            <a:ext cx="512588" cy="512588"/>
            <a:chOff x="1003362" y="8294184"/>
            <a:chExt cx="398945" cy="398945"/>
          </a:xfrm>
        </p:grpSpPr>
        <p:sp>
          <p:nvSpPr>
            <p:cNvPr id="237" name="Google Shape;237;p11"/>
            <p:cNvSpPr txBox="1"/>
            <p:nvPr/>
          </p:nvSpPr>
          <p:spPr>
            <a:xfrm>
              <a:off x="1030599" y="8313350"/>
              <a:ext cx="35884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sng" strike="noStrike" cap="none">
                  <a:solidFill>
                    <a:srgbClr val="0B3A5B"/>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in</a:t>
              </a:r>
              <a:endParaRPr sz="2400" b="0" i="0" u="none" strike="noStrike" cap="none">
                <a:solidFill>
                  <a:srgbClr val="0B3A5B"/>
                </a:solidFill>
                <a:latin typeface="Calibri"/>
                <a:ea typeface="Calibri"/>
                <a:cs typeface="Calibri"/>
                <a:sym typeface="Calibri"/>
              </a:endParaRPr>
            </a:p>
          </p:txBody>
        </p:sp>
        <p:grpSp>
          <p:nvGrpSpPr>
            <p:cNvPr id="238" name="Google Shape;238;p11"/>
            <p:cNvGrpSpPr/>
            <p:nvPr/>
          </p:nvGrpSpPr>
          <p:grpSpPr>
            <a:xfrm>
              <a:off x="1003362" y="8294184"/>
              <a:ext cx="398945" cy="398945"/>
              <a:chOff x="1950027" y="2499889"/>
              <a:chExt cx="850463" cy="850463"/>
            </a:xfrm>
          </p:grpSpPr>
          <p:sp>
            <p:nvSpPr>
              <p:cNvPr id="239" name="Google Shape;239;p11"/>
              <p:cNvSpPr/>
              <p:nvPr/>
            </p:nvSpPr>
            <p:spPr>
              <a:xfrm>
                <a:off x="1950027"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60BA4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grpSp>
            <p:nvGrpSpPr>
              <p:cNvPr id="240" name="Google Shape;240;p11"/>
              <p:cNvGrpSpPr/>
              <p:nvPr/>
            </p:nvGrpSpPr>
            <p:grpSpPr>
              <a:xfrm>
                <a:off x="2107521" y="2657382"/>
                <a:ext cx="535476" cy="535477"/>
                <a:chOff x="2107521" y="2657382"/>
                <a:chExt cx="535476" cy="535477"/>
              </a:xfrm>
            </p:grpSpPr>
            <p:sp>
              <p:nvSpPr>
                <p:cNvPr id="241" name="Google Shape;241;p11"/>
                <p:cNvSpPr/>
                <p:nvPr/>
              </p:nvSpPr>
              <p:spPr>
                <a:xfrm>
                  <a:off x="2107521" y="2657382"/>
                  <a:ext cx="535476" cy="535477"/>
                </a:xfrm>
                <a:custGeom>
                  <a:avLst/>
                  <a:gdLst/>
                  <a:ahLst/>
                  <a:cxnLst/>
                  <a:rect l="l" t="t" r="r" b="b"/>
                  <a:pathLst>
                    <a:path w="535476" h="535477" extrusionOk="0">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242" name="Google Shape;242;p11"/>
                <p:cNvSpPr/>
                <p:nvPr/>
              </p:nvSpPr>
              <p:spPr>
                <a:xfrm>
                  <a:off x="2237925" y="2787786"/>
                  <a:ext cx="274668" cy="274668"/>
                </a:xfrm>
                <a:custGeom>
                  <a:avLst/>
                  <a:gdLst/>
                  <a:ahLst/>
                  <a:cxnLst/>
                  <a:rect l="l" t="t" r="r" b="b"/>
                  <a:pathLst>
                    <a:path w="274668" h="274668" extrusionOk="0">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243" name="Google Shape;243;p11"/>
                <p:cNvSpPr/>
                <p:nvPr/>
              </p:nvSpPr>
              <p:spPr>
                <a:xfrm>
                  <a:off x="2486134" y="2749988"/>
                  <a:ext cx="64257" cy="64257"/>
                </a:xfrm>
                <a:custGeom>
                  <a:avLst/>
                  <a:gdLst/>
                  <a:ahLst/>
                  <a:cxnLst/>
                  <a:rect l="l" t="t" r="r" b="b"/>
                  <a:pathLst>
                    <a:path w="64257" h="64257" extrusionOk="0">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grpSp>
        </p:grpSp>
      </p:grpSp>
      <p:sp>
        <p:nvSpPr>
          <p:cNvPr id="244" name="Google Shape;244;p11"/>
          <p:cNvSpPr/>
          <p:nvPr/>
        </p:nvSpPr>
        <p:spPr>
          <a:xfrm>
            <a:off x="-5262781" y="-600118"/>
            <a:ext cx="9288048" cy="4785098"/>
          </a:xfrm>
          <a:custGeom>
            <a:avLst/>
            <a:gdLst/>
            <a:ahLst/>
            <a:cxnLst/>
            <a:rect l="l" t="t" r="r" b="b"/>
            <a:pathLst>
              <a:path w="9288048" h="4785098" extrusionOk="0">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lt1">
              <a:alpha val="30588"/>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Google Shape;155;p2"/>
          <p:cNvPicPr preferRelativeResize="0">
            <a:picLocks noGrp="1"/>
          </p:cNvPicPr>
          <p:nvPr>
            <p:ph type="pic" idx="2"/>
          </p:nvPr>
        </p:nvPicPr>
        <p:blipFill>
          <a:blip r:embed="rId3">
            <a:extLst>
              <a:ext uri="{837473B0-CC2E-450A-ABE3-18F120FF3D39}">
                <a1611:picAttrSrcUrl xmlns:a1611="http://schemas.microsoft.com/office/drawing/2016/11/main" r:id="rId4"/>
              </a:ext>
            </a:extLst>
          </a:blip>
          <a:srcRect l="16258" r="16258"/>
          <a:stretch/>
        </p:blipFill>
        <p:spPr>
          <a:xfrm>
            <a:off x="359218" y="385459"/>
            <a:ext cx="4107750" cy="6087079"/>
          </a:xfrm>
          <a:prstGeom prst="rect">
            <a:avLst/>
          </a:prstGeom>
          <a:solidFill>
            <a:srgbClr val="BFBFBF"/>
          </a:solidFill>
          <a:ln>
            <a:noFill/>
          </a:ln>
        </p:spPr>
      </p:pic>
      <p:sp>
        <p:nvSpPr>
          <p:cNvPr id="156" name="Google Shape;156;p2"/>
          <p:cNvSpPr txBox="1">
            <a:spLocks noGrp="1"/>
          </p:cNvSpPr>
          <p:nvPr>
            <p:ph type="body" idx="1"/>
          </p:nvPr>
        </p:nvSpPr>
        <p:spPr>
          <a:xfrm>
            <a:off x="4940627" y="2800928"/>
            <a:ext cx="6331432" cy="2123902"/>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1000"/>
              </a:spcBef>
              <a:spcAft>
                <a:spcPts val="0"/>
              </a:spcAft>
              <a:buClr>
                <a:schemeClr val="lt1"/>
              </a:buClr>
              <a:buSzPts val="2400"/>
              <a:buNone/>
            </a:pPr>
            <a:r>
              <a:rPr lang="en-US" dirty="0"/>
              <a:t>A Spanish Perspective: Potato</a:t>
            </a:r>
            <a:endParaRPr dirty="0"/>
          </a:p>
        </p:txBody>
      </p:sp>
      <p:sp>
        <p:nvSpPr>
          <p:cNvPr id="157" name="Google Shape;157;p2"/>
          <p:cNvSpPr/>
          <p:nvPr/>
        </p:nvSpPr>
        <p:spPr>
          <a:xfrm>
            <a:off x="3610863" y="1502181"/>
            <a:ext cx="5192509" cy="6986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158" name="Google Shape;158;p2"/>
          <p:cNvSpPr txBox="1"/>
          <p:nvPr/>
        </p:nvSpPr>
        <p:spPr>
          <a:xfrm>
            <a:off x="3794886" y="1554479"/>
            <a:ext cx="469006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60BA47"/>
                </a:solidFill>
                <a:latin typeface="Calibri"/>
                <a:ea typeface="Calibri"/>
                <a:cs typeface="Calibri"/>
                <a:sym typeface="Calibri"/>
              </a:rPr>
              <a:t>Waste stream Maps</a:t>
            </a:r>
            <a:endParaRPr sz="1400" b="0" i="0" u="none" strike="noStrike" cap="none">
              <a:solidFill>
                <a:srgbClr val="000000"/>
              </a:solidFill>
              <a:latin typeface="Arial"/>
              <a:ea typeface="Arial"/>
              <a:cs typeface="Arial"/>
              <a:sym typeface="Arial"/>
            </a:endParaRPr>
          </a:p>
        </p:txBody>
      </p:sp>
      <p:sp>
        <p:nvSpPr>
          <p:cNvPr id="159" name="Google Shape;159;p2"/>
          <p:cNvSpPr/>
          <p:nvPr/>
        </p:nvSpPr>
        <p:spPr>
          <a:xfrm>
            <a:off x="-6153929" y="3428999"/>
            <a:ext cx="9288048" cy="4785098"/>
          </a:xfrm>
          <a:custGeom>
            <a:avLst/>
            <a:gdLst/>
            <a:ahLst/>
            <a:cxnLst/>
            <a:rect l="l" t="t" r="r" b="b"/>
            <a:pathLst>
              <a:path w="9288048" h="4785098" extrusionOk="0">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lt1">
              <a:alpha val="4745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 name="Freeform 43">
            <a:extLst>
              <a:ext uri="{FF2B5EF4-FFF2-40B4-BE49-F238E27FC236}">
                <a16:creationId xmlns:a16="http://schemas.microsoft.com/office/drawing/2014/main" id="{95F5DBF5-E2EC-C4D1-B478-1337A43EE571}"/>
              </a:ext>
            </a:extLst>
          </p:cNvPr>
          <p:cNvSpPr>
            <a:spLocks/>
          </p:cNvSpPr>
          <p:nvPr/>
        </p:nvSpPr>
        <p:spPr bwMode="auto">
          <a:xfrm>
            <a:off x="6866106" y="3428999"/>
            <a:ext cx="1447800" cy="1230312"/>
          </a:xfrm>
          <a:custGeom>
            <a:avLst/>
            <a:gdLst/>
            <a:ahLst/>
            <a:cxnLst/>
            <a:rect l="0" t="0" r="r" b="b"/>
            <a:pathLst>
              <a:path w="1229633" h="1044203">
                <a:moveTo>
                  <a:pt x="99680" y="153204"/>
                </a:moveTo>
                <a:lnTo>
                  <a:pt x="111772" y="142452"/>
                </a:lnTo>
                <a:cubicBezTo>
                  <a:pt x="152079" y="189488"/>
                  <a:pt x="192387" y="233837"/>
                  <a:pt x="246130" y="244588"/>
                </a:cubicBezTo>
                <a:cubicBezTo>
                  <a:pt x="248817" y="244588"/>
                  <a:pt x="251505" y="245932"/>
                  <a:pt x="254192" y="245932"/>
                </a:cubicBezTo>
                <a:cubicBezTo>
                  <a:pt x="262253" y="247276"/>
                  <a:pt x="270315" y="248620"/>
                  <a:pt x="278376" y="252652"/>
                </a:cubicBezTo>
                <a:cubicBezTo>
                  <a:pt x="297186" y="260715"/>
                  <a:pt x="309279" y="279529"/>
                  <a:pt x="317340" y="294312"/>
                </a:cubicBezTo>
                <a:cubicBezTo>
                  <a:pt x="324058" y="305063"/>
                  <a:pt x="329432" y="315815"/>
                  <a:pt x="326745" y="327910"/>
                </a:cubicBezTo>
                <a:cubicBezTo>
                  <a:pt x="322715" y="345380"/>
                  <a:pt x="303904" y="353443"/>
                  <a:pt x="287781" y="353443"/>
                </a:cubicBezTo>
                <a:cubicBezTo>
                  <a:pt x="282407" y="353443"/>
                  <a:pt x="278376" y="353443"/>
                  <a:pt x="273002" y="352099"/>
                </a:cubicBezTo>
                <a:cubicBezTo>
                  <a:pt x="264940" y="350756"/>
                  <a:pt x="256879" y="350756"/>
                  <a:pt x="248817" y="352099"/>
                </a:cubicBezTo>
                <a:cubicBezTo>
                  <a:pt x="221946" y="358819"/>
                  <a:pt x="215228" y="397792"/>
                  <a:pt x="213884" y="419294"/>
                </a:cubicBezTo>
                <a:cubicBezTo>
                  <a:pt x="211197" y="448860"/>
                  <a:pt x="208510" y="489177"/>
                  <a:pt x="177608" y="506647"/>
                </a:cubicBezTo>
                <a:cubicBezTo>
                  <a:pt x="176264" y="507991"/>
                  <a:pt x="173577" y="509335"/>
                  <a:pt x="172233" y="509335"/>
                </a:cubicBezTo>
                <a:cubicBezTo>
                  <a:pt x="168203" y="510679"/>
                  <a:pt x="165515" y="513367"/>
                  <a:pt x="162828" y="516054"/>
                </a:cubicBezTo>
                <a:cubicBezTo>
                  <a:pt x="158797" y="520086"/>
                  <a:pt x="158797" y="528149"/>
                  <a:pt x="158797" y="536213"/>
                </a:cubicBezTo>
                <a:cubicBezTo>
                  <a:pt x="157454" y="546964"/>
                  <a:pt x="157454" y="561747"/>
                  <a:pt x="145361" y="568466"/>
                </a:cubicBezTo>
                <a:lnTo>
                  <a:pt x="142674" y="569810"/>
                </a:lnTo>
                <a:lnTo>
                  <a:pt x="117146" y="564435"/>
                </a:lnTo>
                <a:cubicBezTo>
                  <a:pt x="125208" y="611471"/>
                  <a:pt x="106398" y="662539"/>
                  <a:pt x="68777" y="692104"/>
                </a:cubicBezTo>
                <a:cubicBezTo>
                  <a:pt x="74152" y="696136"/>
                  <a:pt x="78182" y="701511"/>
                  <a:pt x="80870" y="708231"/>
                </a:cubicBezTo>
                <a:cubicBezTo>
                  <a:pt x="86244" y="718982"/>
                  <a:pt x="86244" y="731077"/>
                  <a:pt x="82213" y="741828"/>
                </a:cubicBezTo>
                <a:lnTo>
                  <a:pt x="80870" y="745860"/>
                </a:lnTo>
                <a:lnTo>
                  <a:pt x="75495" y="745860"/>
                </a:lnTo>
                <a:cubicBezTo>
                  <a:pt x="51311" y="747204"/>
                  <a:pt x="27126" y="751236"/>
                  <a:pt x="11003" y="767362"/>
                </a:cubicBezTo>
                <a:cubicBezTo>
                  <a:pt x="2942" y="775425"/>
                  <a:pt x="-1089" y="788864"/>
                  <a:pt x="255" y="800959"/>
                </a:cubicBezTo>
                <a:cubicBezTo>
                  <a:pt x="1598" y="806335"/>
                  <a:pt x="4285" y="814398"/>
                  <a:pt x="12347" y="818430"/>
                </a:cubicBezTo>
                <a:lnTo>
                  <a:pt x="8316" y="827837"/>
                </a:lnTo>
                <a:cubicBezTo>
                  <a:pt x="23096" y="829181"/>
                  <a:pt x="37875" y="830525"/>
                  <a:pt x="52654" y="834557"/>
                </a:cubicBezTo>
                <a:cubicBezTo>
                  <a:pt x="78182" y="841276"/>
                  <a:pt x="102367" y="857403"/>
                  <a:pt x="109085" y="881593"/>
                </a:cubicBezTo>
                <a:cubicBezTo>
                  <a:pt x="113116" y="896376"/>
                  <a:pt x="107741" y="912503"/>
                  <a:pt x="107741" y="928629"/>
                </a:cubicBezTo>
                <a:cubicBezTo>
                  <a:pt x="106398" y="962226"/>
                  <a:pt x="122521" y="997168"/>
                  <a:pt x="150736" y="1017326"/>
                </a:cubicBezTo>
                <a:cubicBezTo>
                  <a:pt x="184325" y="1003887"/>
                  <a:pt x="217915" y="990448"/>
                  <a:pt x="251505" y="977009"/>
                </a:cubicBezTo>
                <a:cubicBezTo>
                  <a:pt x="259566" y="987761"/>
                  <a:pt x="268971" y="998512"/>
                  <a:pt x="277033" y="1007919"/>
                </a:cubicBezTo>
                <a:cubicBezTo>
                  <a:pt x="294499" y="1001200"/>
                  <a:pt x="302561" y="975665"/>
                  <a:pt x="293156" y="959539"/>
                </a:cubicBezTo>
                <a:cubicBezTo>
                  <a:pt x="301217" y="944756"/>
                  <a:pt x="324058" y="947444"/>
                  <a:pt x="336150" y="958195"/>
                </a:cubicBezTo>
                <a:cubicBezTo>
                  <a:pt x="349586" y="968946"/>
                  <a:pt x="356304" y="983729"/>
                  <a:pt x="369740" y="994480"/>
                </a:cubicBezTo>
                <a:cubicBezTo>
                  <a:pt x="381832" y="1003887"/>
                  <a:pt x="397955" y="1007919"/>
                  <a:pt x="414078" y="1011951"/>
                </a:cubicBezTo>
                <a:cubicBezTo>
                  <a:pt x="461103" y="1022702"/>
                  <a:pt x="506785" y="1033453"/>
                  <a:pt x="553811" y="1044204"/>
                </a:cubicBezTo>
                <a:cubicBezTo>
                  <a:pt x="545749" y="1017326"/>
                  <a:pt x="555154" y="985073"/>
                  <a:pt x="577995" y="967602"/>
                </a:cubicBezTo>
                <a:cubicBezTo>
                  <a:pt x="600836" y="950131"/>
                  <a:pt x="634426" y="947444"/>
                  <a:pt x="658610" y="962226"/>
                </a:cubicBezTo>
                <a:cubicBezTo>
                  <a:pt x="666672" y="966258"/>
                  <a:pt x="673390" y="972978"/>
                  <a:pt x="681451" y="972978"/>
                </a:cubicBezTo>
                <a:cubicBezTo>
                  <a:pt x="698918" y="974322"/>
                  <a:pt x="709666" y="955507"/>
                  <a:pt x="713697" y="938036"/>
                </a:cubicBezTo>
                <a:cubicBezTo>
                  <a:pt x="717728" y="920566"/>
                  <a:pt x="717728" y="901751"/>
                  <a:pt x="731164" y="891000"/>
                </a:cubicBezTo>
                <a:cubicBezTo>
                  <a:pt x="755348" y="870842"/>
                  <a:pt x="803717" y="895032"/>
                  <a:pt x="819840" y="866810"/>
                </a:cubicBezTo>
                <a:cubicBezTo>
                  <a:pt x="830589" y="846652"/>
                  <a:pt x="810435" y="823806"/>
                  <a:pt x="803717" y="802303"/>
                </a:cubicBezTo>
                <a:cubicBezTo>
                  <a:pt x="791625" y="763331"/>
                  <a:pt x="822527" y="724358"/>
                  <a:pt x="857460" y="702855"/>
                </a:cubicBezTo>
                <a:cubicBezTo>
                  <a:pt x="892394" y="681353"/>
                  <a:pt x="934045" y="667914"/>
                  <a:pt x="958229" y="635661"/>
                </a:cubicBezTo>
                <a:cubicBezTo>
                  <a:pt x="968978" y="622222"/>
                  <a:pt x="977039" y="604751"/>
                  <a:pt x="990475" y="595344"/>
                </a:cubicBezTo>
                <a:cubicBezTo>
                  <a:pt x="999880" y="588625"/>
                  <a:pt x="1013316" y="584593"/>
                  <a:pt x="1025408" y="581905"/>
                </a:cubicBezTo>
                <a:cubicBezTo>
                  <a:pt x="1096619" y="567122"/>
                  <a:pt x="1182608" y="564435"/>
                  <a:pt x="1218884" y="501272"/>
                </a:cubicBezTo>
                <a:cubicBezTo>
                  <a:pt x="1224259" y="493208"/>
                  <a:pt x="1226946" y="483801"/>
                  <a:pt x="1229633" y="475738"/>
                </a:cubicBezTo>
                <a:lnTo>
                  <a:pt x="1226946" y="475738"/>
                </a:lnTo>
                <a:cubicBezTo>
                  <a:pt x="1226946" y="464986"/>
                  <a:pt x="1210823" y="459611"/>
                  <a:pt x="1200074" y="458267"/>
                </a:cubicBezTo>
                <a:cubicBezTo>
                  <a:pt x="1196044" y="458267"/>
                  <a:pt x="1193356" y="458267"/>
                  <a:pt x="1189326" y="458267"/>
                </a:cubicBezTo>
                <a:cubicBezTo>
                  <a:pt x="1175890" y="458267"/>
                  <a:pt x="1162454" y="458267"/>
                  <a:pt x="1150362" y="450204"/>
                </a:cubicBezTo>
                <a:lnTo>
                  <a:pt x="1147674" y="447516"/>
                </a:lnTo>
                <a:lnTo>
                  <a:pt x="1146331" y="424670"/>
                </a:lnTo>
                <a:cubicBezTo>
                  <a:pt x="1140957" y="421982"/>
                  <a:pt x="1131551" y="426014"/>
                  <a:pt x="1124833" y="431389"/>
                </a:cubicBezTo>
                <a:cubicBezTo>
                  <a:pt x="1114085" y="439452"/>
                  <a:pt x="1099305" y="451547"/>
                  <a:pt x="1083183" y="444828"/>
                </a:cubicBezTo>
                <a:lnTo>
                  <a:pt x="1075121" y="442140"/>
                </a:lnTo>
                <a:lnTo>
                  <a:pt x="1077808" y="435421"/>
                </a:lnTo>
                <a:cubicBezTo>
                  <a:pt x="1083183" y="423326"/>
                  <a:pt x="1083183" y="408543"/>
                  <a:pt x="1077808" y="395104"/>
                </a:cubicBezTo>
                <a:cubicBezTo>
                  <a:pt x="1036157" y="395104"/>
                  <a:pt x="990475" y="393760"/>
                  <a:pt x="950168" y="373602"/>
                </a:cubicBezTo>
                <a:cubicBezTo>
                  <a:pt x="921953" y="360163"/>
                  <a:pt x="897768" y="337317"/>
                  <a:pt x="881645" y="310439"/>
                </a:cubicBezTo>
                <a:cubicBezTo>
                  <a:pt x="878958" y="306407"/>
                  <a:pt x="877614" y="303719"/>
                  <a:pt x="874927" y="302376"/>
                </a:cubicBezTo>
                <a:cubicBezTo>
                  <a:pt x="872240" y="301032"/>
                  <a:pt x="869553" y="301032"/>
                  <a:pt x="866866" y="301032"/>
                </a:cubicBezTo>
                <a:lnTo>
                  <a:pt x="818497" y="299688"/>
                </a:lnTo>
                <a:lnTo>
                  <a:pt x="818497" y="291624"/>
                </a:lnTo>
                <a:cubicBezTo>
                  <a:pt x="818497" y="255339"/>
                  <a:pt x="779533" y="231149"/>
                  <a:pt x="744600" y="215023"/>
                </a:cubicBezTo>
                <a:lnTo>
                  <a:pt x="748630" y="205615"/>
                </a:lnTo>
                <a:cubicBezTo>
                  <a:pt x="729820" y="202927"/>
                  <a:pt x="712354" y="197552"/>
                  <a:pt x="694887" y="190832"/>
                </a:cubicBezTo>
                <a:cubicBezTo>
                  <a:pt x="665328" y="180081"/>
                  <a:pt x="638457" y="165299"/>
                  <a:pt x="611585" y="149172"/>
                </a:cubicBezTo>
                <a:cubicBezTo>
                  <a:pt x="602180" y="142452"/>
                  <a:pt x="591431" y="135733"/>
                  <a:pt x="580682" y="135733"/>
                </a:cubicBezTo>
                <a:cubicBezTo>
                  <a:pt x="556498" y="133045"/>
                  <a:pt x="530970" y="157235"/>
                  <a:pt x="509473" y="146484"/>
                </a:cubicBezTo>
                <a:cubicBezTo>
                  <a:pt x="489319" y="137077"/>
                  <a:pt x="489319" y="107511"/>
                  <a:pt x="474539" y="92728"/>
                </a:cubicBezTo>
                <a:cubicBezTo>
                  <a:pt x="454386" y="72570"/>
                  <a:pt x="420796" y="81977"/>
                  <a:pt x="392581" y="86009"/>
                </a:cubicBezTo>
                <a:cubicBezTo>
                  <a:pt x="364366" y="91384"/>
                  <a:pt x="332120" y="91384"/>
                  <a:pt x="336150" y="61819"/>
                </a:cubicBezTo>
                <a:cubicBezTo>
                  <a:pt x="330776" y="69882"/>
                  <a:pt x="317340" y="67195"/>
                  <a:pt x="310622" y="60475"/>
                </a:cubicBezTo>
                <a:cubicBezTo>
                  <a:pt x="303904" y="53756"/>
                  <a:pt x="301217" y="43004"/>
                  <a:pt x="297186" y="33597"/>
                </a:cubicBezTo>
                <a:cubicBezTo>
                  <a:pt x="289125" y="14782"/>
                  <a:pt x="270315" y="0"/>
                  <a:pt x="248817" y="0"/>
                </a:cubicBezTo>
                <a:cubicBezTo>
                  <a:pt x="228664" y="1344"/>
                  <a:pt x="208510" y="21502"/>
                  <a:pt x="213884" y="41660"/>
                </a:cubicBezTo>
                <a:cubicBezTo>
                  <a:pt x="178951" y="26878"/>
                  <a:pt x="138644" y="25534"/>
                  <a:pt x="102367" y="37629"/>
                </a:cubicBezTo>
                <a:cubicBezTo>
                  <a:pt x="113116" y="57787"/>
                  <a:pt x="123864" y="79290"/>
                  <a:pt x="122521" y="102135"/>
                </a:cubicBezTo>
                <a:cubicBezTo>
                  <a:pt x="122521" y="124982"/>
                  <a:pt x="106398" y="149172"/>
                  <a:pt x="83557" y="151860"/>
                </a:cubicBezTo>
              </a:path>
            </a:pathLst>
          </a:custGeom>
          <a:solidFill>
            <a:schemeClr val="bg1"/>
          </a:solidFill>
          <a:ln>
            <a:noFill/>
          </a:ln>
        </p:spPr>
        <p:txBody>
          <a:bodyPr vert="horz" wrap="square" lIns="91440" tIns="45720" rIns="91440" bIns="45720" numCol="1" anchor="ctr" anchorCtr="0" compatLnSpc="1">
            <a:prstTxWarp prst="textNoShape">
              <a:avLst/>
            </a:prstTxWarp>
          </a:bodyPr>
          <a:lstStyle/>
          <a:p>
            <a:endParaRPr lang="en-IE"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9"/>
          <p:cNvSpPr txBox="1">
            <a:spLocks noGrp="1"/>
          </p:cNvSpPr>
          <p:nvPr>
            <p:ph type="body" idx="1"/>
          </p:nvPr>
        </p:nvSpPr>
        <p:spPr>
          <a:xfrm>
            <a:off x="839416" y="1124744"/>
            <a:ext cx="2146200" cy="158435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9465E"/>
              </a:buClr>
              <a:buSzPts val="3600"/>
              <a:buNone/>
            </a:pPr>
            <a:r>
              <a:rPr lang="en-US"/>
              <a:t>Potato Waste stream</a:t>
            </a:r>
            <a:endParaRPr/>
          </a:p>
        </p:txBody>
      </p:sp>
      <p:sp>
        <p:nvSpPr>
          <p:cNvPr id="201" name="Google Shape;201;p9"/>
          <p:cNvSpPr txBox="1"/>
          <p:nvPr/>
        </p:nvSpPr>
        <p:spPr>
          <a:xfrm>
            <a:off x="695400" y="3501008"/>
            <a:ext cx="2254800" cy="2308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9465E"/>
                </a:solidFill>
                <a:latin typeface="Calibri"/>
                <a:ea typeface="Calibri"/>
                <a:cs typeface="Calibri"/>
                <a:sym typeface="Calibri"/>
              </a:rPr>
              <a:t>Identifying the main production stages and the potential uses for potato by-products, showcasing the diverse applications of potato waste in a circular economy. ​</a:t>
            </a:r>
            <a:endParaRPr sz="1800" b="0" i="0" u="none" strike="noStrike" cap="none">
              <a:solidFill>
                <a:srgbClr val="09465E"/>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D71A7469-5186-A799-AAEC-2AD5ED26EF7B}"/>
              </a:ext>
            </a:extLst>
          </p:cNvPr>
          <p:cNvPicPr>
            <a:picLocks noChangeAspect="1"/>
          </p:cNvPicPr>
          <p:nvPr/>
        </p:nvPicPr>
        <p:blipFill>
          <a:blip r:embed="rId3"/>
          <a:srcRect/>
          <a:stretch/>
        </p:blipFill>
        <p:spPr>
          <a:xfrm>
            <a:off x="4226787" y="639096"/>
            <a:ext cx="6085878" cy="5727290"/>
          </a:xfrm>
          <a:prstGeom prst="rect">
            <a:avLst/>
          </a:prstGeom>
          <a:ln>
            <a:solidFill>
              <a:srgbClr val="09455D"/>
            </a:solid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3"/>
          <p:cNvSpPr txBox="1">
            <a:spLocks noGrp="1"/>
          </p:cNvSpPr>
          <p:nvPr>
            <p:ph type="body" idx="1"/>
          </p:nvPr>
        </p:nvSpPr>
        <p:spPr>
          <a:xfrm>
            <a:off x="839416" y="476672"/>
            <a:ext cx="10053000" cy="803700"/>
          </a:xfrm>
          <a:prstGeom prst="rect">
            <a:avLst/>
          </a:prstGeom>
          <a:solidFill>
            <a:schemeClr val="bg1"/>
          </a:solid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9465E"/>
              </a:buClr>
              <a:buSzPts val="3600"/>
              <a:buNone/>
            </a:pPr>
            <a:r>
              <a:rPr lang="en-US" sz="2700"/>
              <a:t>Potato🡪</a:t>
            </a:r>
            <a:r>
              <a:rPr lang="en-US"/>
              <a:t> </a:t>
            </a:r>
            <a:r>
              <a:rPr lang="en-US" sz="2700"/>
              <a:t>5th range and other potato processed products</a:t>
            </a:r>
            <a:endParaRPr sz="2700"/>
          </a:p>
        </p:txBody>
      </p:sp>
      <p:sp>
        <p:nvSpPr>
          <p:cNvPr id="165" name="Google Shape;165;p3"/>
          <p:cNvSpPr txBox="1">
            <a:spLocks noGrp="1"/>
          </p:cNvSpPr>
          <p:nvPr>
            <p:ph type="body" idx="2"/>
          </p:nvPr>
        </p:nvSpPr>
        <p:spPr>
          <a:xfrm>
            <a:off x="551384" y="1196752"/>
            <a:ext cx="10771500" cy="5310900"/>
          </a:xfrm>
          <a:prstGeom prst="rect">
            <a:avLst/>
          </a:prstGeom>
          <a:noFill/>
          <a:ln>
            <a:noFill/>
          </a:ln>
        </p:spPr>
        <p:txBody>
          <a:bodyPr spcFirstLastPara="1" wrap="square" lIns="91425" tIns="45700" rIns="91425" bIns="45700" anchor="t" anchorCtr="0">
            <a:noAutofit/>
          </a:bodyPr>
          <a:lstStyle/>
          <a:p>
            <a:pPr marL="342900" lvl="0" indent="-228600" algn="l" rtl="0">
              <a:lnSpc>
                <a:spcPct val="103333"/>
              </a:lnSpc>
              <a:spcBef>
                <a:spcPts val="0"/>
              </a:spcBef>
              <a:spcAft>
                <a:spcPts val="0"/>
              </a:spcAft>
              <a:buClr>
                <a:srgbClr val="09465E"/>
              </a:buClr>
              <a:buSzPts val="2400"/>
              <a:buNone/>
            </a:pPr>
            <a:r>
              <a:rPr lang="en-US" sz="2000"/>
              <a:t>    The main use of the potato is fresh, which is why the food industry has responded to the new consumption trends demanded by consumers and has generated 5th range potatoes. Other types of processed products such as potato crisps, mashed potatoes, </a:t>
            </a:r>
            <a:r>
              <a:rPr lang="en-US" sz="2000" err="1"/>
              <a:t>gnocchis</a:t>
            </a:r>
            <a:r>
              <a:rPr lang="en-US" sz="2000"/>
              <a:t> or snacks are also produced.</a:t>
            </a:r>
            <a:endParaRPr sz="2000">
              <a:solidFill>
                <a:srgbClr val="000000"/>
              </a:solidFill>
              <a:latin typeface="Montserrat"/>
              <a:ea typeface="Montserrat"/>
              <a:cs typeface="Montserrat"/>
              <a:sym typeface="Montserrat"/>
            </a:endParaRPr>
          </a:p>
          <a:p>
            <a:pPr marL="342900" lvl="0" indent="-228600" algn="l" rtl="0">
              <a:lnSpc>
                <a:spcPct val="103333"/>
              </a:lnSpc>
              <a:spcBef>
                <a:spcPts val="0"/>
              </a:spcBef>
              <a:spcAft>
                <a:spcPts val="0"/>
              </a:spcAft>
              <a:buClr>
                <a:srgbClr val="09465E"/>
              </a:buClr>
              <a:buSzPts val="2400"/>
              <a:buNone/>
            </a:pPr>
            <a:endParaRPr sz="2000">
              <a:solidFill>
                <a:srgbClr val="000000"/>
              </a:solidFill>
              <a:latin typeface="Montserrat"/>
              <a:ea typeface="Montserrat"/>
              <a:cs typeface="Montserrat"/>
              <a:sym typeface="Montserrat"/>
            </a:endParaRPr>
          </a:p>
          <a:p>
            <a:pPr marL="228600" lvl="0" indent="-228600" algn="l" rtl="0">
              <a:lnSpc>
                <a:spcPct val="103333"/>
              </a:lnSpc>
              <a:spcBef>
                <a:spcPts val="0"/>
              </a:spcBef>
              <a:spcAft>
                <a:spcPts val="0"/>
              </a:spcAft>
              <a:buClr>
                <a:srgbClr val="09465E"/>
              </a:buClr>
              <a:buSzPts val="2400"/>
              <a:buNone/>
            </a:pPr>
            <a:r>
              <a:rPr lang="en-US" sz="2000" b="1"/>
              <a:t>   Why potato and its processed products as a primary product?</a:t>
            </a:r>
            <a:endParaRPr sz="2000"/>
          </a:p>
          <a:p>
            <a:pPr marL="228600" lvl="0" indent="-215900" algn="l" rtl="0">
              <a:lnSpc>
                <a:spcPct val="103333"/>
              </a:lnSpc>
              <a:spcBef>
                <a:spcPts val="1200"/>
              </a:spcBef>
              <a:spcAft>
                <a:spcPts val="0"/>
              </a:spcAft>
              <a:buClr>
                <a:srgbClr val="09465E"/>
              </a:buClr>
              <a:buSzPts val="2200"/>
              <a:buFont typeface="Calibri"/>
              <a:buAutoNum type="arabicPeriod"/>
            </a:pPr>
            <a:r>
              <a:rPr lang="en-US" sz="2000" b="1"/>
              <a:t>High market demand and basic food product</a:t>
            </a:r>
            <a:r>
              <a:rPr lang="en-US" sz="2000"/>
              <a:t>: In cooking, it forms part of our traditional recipes, such as the famous Spanish </a:t>
            </a:r>
            <a:r>
              <a:rPr lang="en-US" sz="2000" err="1"/>
              <a:t>Omelette</a:t>
            </a:r>
            <a:r>
              <a:rPr lang="en-US" sz="2000"/>
              <a:t>. It is also a very versatile, economical and nutritious food.</a:t>
            </a:r>
            <a:endParaRPr sz="2000"/>
          </a:p>
          <a:p>
            <a:pPr marL="228600" lvl="0" indent="-215900" algn="l" rtl="0">
              <a:lnSpc>
                <a:spcPct val="103333"/>
              </a:lnSpc>
              <a:spcBef>
                <a:spcPts val="1200"/>
              </a:spcBef>
              <a:spcAft>
                <a:spcPts val="0"/>
              </a:spcAft>
              <a:buClr>
                <a:srgbClr val="09465E"/>
              </a:buClr>
              <a:buSzPts val="2200"/>
              <a:buFont typeface="Calibri"/>
              <a:buAutoNum type="arabicPeriod"/>
            </a:pPr>
            <a:r>
              <a:rPr lang="en-US" sz="2000" b="1"/>
              <a:t>Efficient use of potato:</a:t>
            </a:r>
            <a:r>
              <a:rPr lang="en-US" sz="2000"/>
              <a:t> The processed production process makes efficient use of much of the potato, including potatoes that do not meet quality standards or surplus potatoes that may not be suitable for fresh sale.</a:t>
            </a:r>
            <a:endParaRPr sz="2000"/>
          </a:p>
          <a:p>
            <a:pPr marL="228600" lvl="0" indent="-215900" algn="l" rtl="0">
              <a:lnSpc>
                <a:spcPct val="103333"/>
              </a:lnSpc>
              <a:spcBef>
                <a:spcPts val="1200"/>
              </a:spcBef>
              <a:spcAft>
                <a:spcPts val="0"/>
              </a:spcAft>
              <a:buSzPts val="2200"/>
              <a:buAutoNum type="arabicPeriod"/>
            </a:pPr>
            <a:r>
              <a:rPr lang="en-US" sz="2000" b="1"/>
              <a:t>Versatility of by-products:</a:t>
            </a:r>
            <a:r>
              <a:rPr lang="en-US" sz="2000"/>
              <a:t> The production of 5th grade potatoes generates by-products such as SKINS, CUTS AND WASTE AND UNSUITABLE POTATOES, which can be further processed into value-added products such as animal feed, starch or biogas.</a:t>
            </a:r>
            <a:endParaRPr sz="2000"/>
          </a:p>
          <a:p>
            <a:pPr marL="457200" lvl="0" indent="-368300" algn="l" rtl="0">
              <a:spcBef>
                <a:spcPts val="1200"/>
              </a:spcBef>
              <a:spcAft>
                <a:spcPts val="0"/>
              </a:spcAft>
              <a:buSzPts val="2200"/>
              <a:buAutoNum type="arabicPeriod"/>
            </a:pPr>
            <a:endParaRPr sz="2000"/>
          </a:p>
          <a:p>
            <a:pPr marL="228600" lvl="0" indent="-215900" algn="l" rtl="0">
              <a:lnSpc>
                <a:spcPct val="103333"/>
              </a:lnSpc>
              <a:spcBef>
                <a:spcPts val="1200"/>
              </a:spcBef>
              <a:spcAft>
                <a:spcPts val="0"/>
              </a:spcAft>
              <a:buSzPts val="2200"/>
              <a:buAutoNum type="arabicPeriod"/>
            </a:pPr>
            <a:endParaRPr sz="20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4"/>
          <p:cNvSpPr txBox="1">
            <a:spLocks noGrp="1"/>
          </p:cNvSpPr>
          <p:nvPr>
            <p:ph type="body" idx="1"/>
          </p:nvPr>
        </p:nvSpPr>
        <p:spPr>
          <a:xfrm>
            <a:off x="6456040" y="764704"/>
            <a:ext cx="4991100" cy="992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9465E"/>
              </a:buClr>
              <a:buSzPts val="3600"/>
              <a:buNone/>
            </a:pPr>
            <a:r>
              <a:rPr lang="en-US"/>
              <a:t>Potato Waste Streams</a:t>
            </a:r>
            <a:endParaRPr/>
          </a:p>
          <a:p>
            <a:pPr marL="0" lvl="0" indent="0" algn="l" rtl="0">
              <a:lnSpc>
                <a:spcPct val="90000"/>
              </a:lnSpc>
              <a:spcBef>
                <a:spcPts val="1000"/>
              </a:spcBef>
              <a:spcAft>
                <a:spcPts val="0"/>
              </a:spcAft>
              <a:buClr>
                <a:srgbClr val="09465E"/>
              </a:buClr>
              <a:buSzPts val="3600"/>
              <a:buNone/>
            </a:pPr>
            <a:endParaRPr/>
          </a:p>
        </p:txBody>
      </p:sp>
      <p:sp>
        <p:nvSpPr>
          <p:cNvPr id="172" name="Google Shape;172;p4"/>
          <p:cNvSpPr txBox="1">
            <a:spLocks noGrp="1"/>
          </p:cNvSpPr>
          <p:nvPr>
            <p:ph type="body" idx="3"/>
          </p:nvPr>
        </p:nvSpPr>
        <p:spPr>
          <a:xfrm>
            <a:off x="6456040" y="1700808"/>
            <a:ext cx="5328592" cy="4680520"/>
          </a:xfrm>
          <a:prstGeom prst="rect">
            <a:avLst/>
          </a:prstGeom>
          <a:noFill/>
          <a:ln>
            <a:noFill/>
          </a:ln>
        </p:spPr>
        <p:txBody>
          <a:bodyPr spcFirstLastPara="1" wrap="square" lIns="91425" tIns="45700" rIns="91425" bIns="45700" anchor="t" anchorCtr="0">
            <a:noAutofit/>
          </a:bodyPr>
          <a:lstStyle/>
          <a:p>
            <a:pPr marL="228600" lvl="0" indent="-228600" algn="l" rtl="0">
              <a:lnSpc>
                <a:spcPct val="103333"/>
              </a:lnSpc>
              <a:spcBef>
                <a:spcPts val="0"/>
              </a:spcBef>
              <a:spcAft>
                <a:spcPts val="0"/>
              </a:spcAft>
              <a:buClr>
                <a:srgbClr val="09465E"/>
              </a:buClr>
              <a:buSzPts val="2400"/>
              <a:buNone/>
            </a:pPr>
            <a:r>
              <a:rPr lang="en-US" sz="2200"/>
              <a:t>Potatoes offer a wide range of by-products that can be transformed into value-added products in addition to food and drink. </a:t>
            </a:r>
            <a:endParaRPr sz="2200"/>
          </a:p>
          <a:p>
            <a:pPr marL="228600" lvl="0" indent="-228600" algn="l" rtl="0">
              <a:lnSpc>
                <a:spcPct val="103333"/>
              </a:lnSpc>
              <a:spcBef>
                <a:spcPts val="0"/>
              </a:spcBef>
              <a:spcAft>
                <a:spcPts val="0"/>
              </a:spcAft>
              <a:buClr>
                <a:srgbClr val="09465E"/>
              </a:buClr>
              <a:buSzPts val="2400"/>
              <a:buNone/>
            </a:pPr>
            <a:endParaRPr sz="2200"/>
          </a:p>
          <a:p>
            <a:pPr marL="228600" lvl="0" indent="-228600" algn="l" rtl="0">
              <a:lnSpc>
                <a:spcPct val="103333"/>
              </a:lnSpc>
              <a:spcBef>
                <a:spcPts val="0"/>
              </a:spcBef>
              <a:spcAft>
                <a:spcPts val="0"/>
              </a:spcAft>
              <a:buClr>
                <a:srgbClr val="09465E"/>
              </a:buClr>
              <a:buSzPts val="2400"/>
              <a:buNone/>
            </a:pPr>
            <a:r>
              <a:rPr lang="en-US" sz="2200"/>
              <a:t>In the following slides, we can see some examples of products that can be made from:</a:t>
            </a:r>
            <a:endParaRPr sz="2200"/>
          </a:p>
          <a:p>
            <a:pPr marL="457200" lvl="0" indent="-381000" algn="l" rtl="0">
              <a:spcBef>
                <a:spcPts val="0"/>
              </a:spcBef>
              <a:spcAft>
                <a:spcPts val="0"/>
              </a:spcAft>
              <a:buSzPts val="2400"/>
              <a:buChar char="●"/>
            </a:pPr>
            <a:r>
              <a:rPr lang="en-US" sz="2200"/>
              <a:t>Potato peelings</a:t>
            </a:r>
            <a:endParaRPr sz="2200"/>
          </a:p>
          <a:p>
            <a:pPr marL="457200" lvl="0" indent="-381000" algn="l" rtl="0">
              <a:spcBef>
                <a:spcPts val="0"/>
              </a:spcBef>
              <a:spcAft>
                <a:spcPts val="0"/>
              </a:spcAft>
              <a:buSzPts val="2400"/>
              <a:buChar char="●"/>
            </a:pPr>
            <a:r>
              <a:rPr lang="en-US" sz="2200"/>
              <a:t>Potato trimmings and waste</a:t>
            </a:r>
            <a:endParaRPr sz="2200"/>
          </a:p>
          <a:p>
            <a:pPr marL="457200" lvl="0" indent="-381000" algn="l" rtl="0">
              <a:spcBef>
                <a:spcPts val="0"/>
              </a:spcBef>
              <a:spcAft>
                <a:spcPts val="0"/>
              </a:spcAft>
              <a:buSzPts val="2400"/>
              <a:buChar char="●"/>
            </a:pPr>
            <a:r>
              <a:rPr lang="en-US" sz="2200"/>
              <a:t>Unsuitable potatoes</a:t>
            </a:r>
            <a:endParaRPr sz="2200"/>
          </a:p>
          <a:p>
            <a:pPr marL="457200" lvl="0" indent="0" algn="l" rtl="0">
              <a:lnSpc>
                <a:spcPct val="103333"/>
              </a:lnSpc>
              <a:spcBef>
                <a:spcPts val="0"/>
              </a:spcBef>
              <a:spcAft>
                <a:spcPts val="0"/>
              </a:spcAft>
              <a:buNone/>
            </a:pPr>
            <a:endParaRPr sz="2200"/>
          </a:p>
          <a:p>
            <a:pPr marL="1371600" lvl="0" indent="0" algn="l" rtl="0">
              <a:lnSpc>
                <a:spcPct val="115000"/>
              </a:lnSpc>
              <a:spcBef>
                <a:spcPts val="1200"/>
              </a:spcBef>
              <a:spcAft>
                <a:spcPts val="0"/>
              </a:spcAft>
              <a:buSzPts val="2400"/>
              <a:buNone/>
            </a:pPr>
            <a:endParaRPr sz="2200">
              <a:solidFill>
                <a:srgbClr val="011E3B"/>
              </a:solidFill>
            </a:endParaRPr>
          </a:p>
          <a:p>
            <a:pPr marL="228600" lvl="0" indent="0" algn="l" rtl="0">
              <a:lnSpc>
                <a:spcPct val="103333"/>
              </a:lnSpc>
              <a:spcBef>
                <a:spcPts val="2000"/>
              </a:spcBef>
              <a:spcAft>
                <a:spcPts val="0"/>
              </a:spcAft>
              <a:buSzPts val="2400"/>
              <a:buNone/>
            </a:pPr>
            <a:endParaRPr sz="2200">
              <a:solidFill>
                <a:srgbClr val="011E3B"/>
              </a:solidFill>
            </a:endParaRPr>
          </a:p>
        </p:txBody>
      </p:sp>
      <p:pic>
        <p:nvPicPr>
          <p:cNvPr id="173" name="Google Shape;173;p4"/>
          <p:cNvPicPr preferRelativeResize="0"/>
          <p:nvPr/>
        </p:nvPicPr>
        <p:blipFill rotWithShape="1">
          <a:blip r:embed="rId3">
            <a:alphaModFix/>
          </a:blip>
          <a:srcRect/>
          <a:stretch/>
        </p:blipFill>
        <p:spPr>
          <a:xfrm>
            <a:off x="724850" y="2407850"/>
            <a:ext cx="4991101" cy="330988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5"/>
          <p:cNvSpPr txBox="1">
            <a:spLocks noGrp="1"/>
          </p:cNvSpPr>
          <p:nvPr>
            <p:ph type="body" idx="1"/>
          </p:nvPr>
        </p:nvSpPr>
        <p:spPr>
          <a:xfrm>
            <a:off x="4799856" y="836712"/>
            <a:ext cx="6341700" cy="5166300"/>
          </a:xfrm>
          <a:prstGeom prst="rect">
            <a:avLst/>
          </a:prstGeom>
          <a:noFill/>
          <a:ln>
            <a:noFill/>
          </a:ln>
        </p:spPr>
        <p:txBody>
          <a:bodyPr spcFirstLastPara="1" wrap="square" lIns="91425" tIns="45700" rIns="91425" bIns="45700" anchor="t" anchorCtr="0">
            <a:noAutofit/>
          </a:bodyPr>
          <a:lstStyle/>
          <a:p>
            <a:pPr indent="-374650">
              <a:buSzPts val="2300"/>
              <a:buChar char="•"/>
            </a:pPr>
            <a:r>
              <a:rPr lang="en-US" sz="2200" b="1"/>
              <a:t>Biofuel: </a:t>
            </a:r>
            <a:r>
              <a:rPr lang="en-US" sz="2200"/>
              <a:t>As an organic waste, potato skin can be used as a raw material to produce biofuels through fermentation processes.</a:t>
            </a:r>
          </a:p>
          <a:p>
            <a:pPr marL="457200" lvl="0" indent="-374650" algn="l" rtl="0">
              <a:spcBef>
                <a:spcPts val="0"/>
              </a:spcBef>
              <a:spcAft>
                <a:spcPts val="0"/>
              </a:spcAft>
              <a:buSzPts val="2300"/>
            </a:pPr>
            <a:endParaRPr sz="2200"/>
          </a:p>
          <a:p>
            <a:pPr marL="457200" lvl="0" indent="-374650" algn="l" rtl="0">
              <a:spcBef>
                <a:spcPts val="0"/>
              </a:spcBef>
              <a:spcAft>
                <a:spcPts val="0"/>
              </a:spcAft>
              <a:buSzPts val="2300"/>
              <a:buChar char="•"/>
            </a:pPr>
            <a:r>
              <a:rPr lang="en-US" sz="2200" b="1"/>
              <a:t>Cosmetics: </a:t>
            </a:r>
            <a:r>
              <a:rPr lang="en-US" sz="2200"/>
              <a:t>Potato skin has astringent properties and can be used as an ingredient in natural face masks and scrubs.</a:t>
            </a:r>
          </a:p>
          <a:p>
            <a:pPr marL="457200" lvl="0" indent="-374650" algn="l" rtl="0">
              <a:spcBef>
                <a:spcPts val="0"/>
              </a:spcBef>
              <a:spcAft>
                <a:spcPts val="0"/>
              </a:spcAft>
              <a:buSzPts val="2300"/>
            </a:pPr>
            <a:endParaRPr sz="2200"/>
          </a:p>
          <a:p>
            <a:pPr marL="457200" lvl="0" indent="-374650" algn="l" rtl="0">
              <a:spcBef>
                <a:spcPts val="0"/>
              </a:spcBef>
              <a:spcAft>
                <a:spcPts val="0"/>
              </a:spcAft>
              <a:buSzPts val="2300"/>
              <a:buChar char="•"/>
            </a:pPr>
            <a:r>
              <a:rPr lang="en-US" sz="2200" b="1"/>
              <a:t>Supplements: </a:t>
            </a:r>
            <a:r>
              <a:rPr lang="en-US" sz="2200"/>
              <a:t>Potato skins contain </a:t>
            </a:r>
            <a:r>
              <a:rPr lang="en-US" sz="2200" err="1"/>
              <a:t>fibre</a:t>
            </a:r>
            <a:r>
              <a:rPr lang="en-US" sz="2200"/>
              <a:t>, antioxidants and vitamins, making them useful in the production of food supplements.</a:t>
            </a:r>
          </a:p>
          <a:p>
            <a:pPr marL="457200" lvl="0" indent="-374650" algn="l" rtl="0">
              <a:spcBef>
                <a:spcPts val="0"/>
              </a:spcBef>
              <a:spcAft>
                <a:spcPts val="0"/>
              </a:spcAft>
              <a:buSzPts val="2300"/>
            </a:pPr>
            <a:endParaRPr sz="2200"/>
          </a:p>
          <a:p>
            <a:pPr marL="457200" lvl="0" indent="-374650" algn="l" rtl="0">
              <a:spcBef>
                <a:spcPts val="0"/>
              </a:spcBef>
              <a:spcAft>
                <a:spcPts val="0"/>
              </a:spcAft>
              <a:buSzPts val="2300"/>
              <a:buChar char="•"/>
            </a:pPr>
            <a:r>
              <a:rPr lang="en-US" sz="2200" b="1"/>
              <a:t>Animal feed: </a:t>
            </a:r>
            <a:r>
              <a:rPr lang="en-US" sz="2200"/>
              <a:t>The skins can be used as feed as long as they are properly processed to remove any toxins.</a:t>
            </a:r>
            <a:endParaRPr sz="2200">
              <a:solidFill>
                <a:srgbClr val="09465E"/>
              </a:solidFill>
            </a:endParaRPr>
          </a:p>
        </p:txBody>
      </p:sp>
      <p:sp>
        <p:nvSpPr>
          <p:cNvPr id="179" name="Google Shape;179;p5"/>
          <p:cNvSpPr txBox="1">
            <a:spLocks noGrp="1"/>
          </p:cNvSpPr>
          <p:nvPr>
            <p:ph type="body" idx="2"/>
          </p:nvPr>
        </p:nvSpPr>
        <p:spPr>
          <a:xfrm>
            <a:off x="0" y="826895"/>
            <a:ext cx="3726817" cy="652770"/>
          </a:xfrm>
          <a:prstGeom prst="rect">
            <a:avLst/>
          </a:prstGeom>
          <a:solidFill>
            <a:srgbClr val="60BA47"/>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600"/>
              <a:buNone/>
            </a:pPr>
            <a:r>
              <a:rPr lang="en-US" sz="3000" b="1"/>
              <a:t>1. </a:t>
            </a:r>
            <a:r>
              <a:rPr lang="en-US" sz="3000"/>
              <a:t>Potato peelings</a:t>
            </a:r>
            <a:endParaRPr sz="3000"/>
          </a:p>
        </p:txBody>
      </p:sp>
      <p:sp>
        <p:nvSpPr>
          <p:cNvPr id="180" name="Google Shape;180;p5"/>
          <p:cNvSpPr/>
          <p:nvPr/>
        </p:nvSpPr>
        <p:spPr>
          <a:xfrm>
            <a:off x="-6636068" y="3065953"/>
            <a:ext cx="9288048" cy="4785098"/>
          </a:xfrm>
          <a:custGeom>
            <a:avLst/>
            <a:gdLst/>
            <a:ahLst/>
            <a:cxnLst/>
            <a:rect l="l" t="t" r="r" b="b"/>
            <a:pathLst>
              <a:path w="9288048" h="4785098" extrusionOk="0">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lt1">
              <a:alpha val="4745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81" name="Google Shape;181;p5"/>
          <p:cNvPicPr preferRelativeResize="0"/>
          <p:nvPr/>
        </p:nvPicPr>
        <p:blipFill rotWithShape="1">
          <a:blip r:embed="rId3">
            <a:alphaModFix/>
          </a:blip>
          <a:srcRect/>
          <a:stretch/>
        </p:blipFill>
        <p:spPr>
          <a:xfrm>
            <a:off x="1090475" y="1692600"/>
            <a:ext cx="1921995" cy="14495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6"/>
          <p:cNvSpPr txBox="1">
            <a:spLocks noGrp="1"/>
          </p:cNvSpPr>
          <p:nvPr>
            <p:ph type="body" idx="1"/>
          </p:nvPr>
        </p:nvSpPr>
        <p:spPr>
          <a:xfrm>
            <a:off x="4799856" y="836712"/>
            <a:ext cx="6341700" cy="5166300"/>
          </a:xfrm>
          <a:prstGeom prst="rect">
            <a:avLst/>
          </a:prstGeom>
          <a:noFill/>
          <a:ln>
            <a:noFill/>
          </a:ln>
        </p:spPr>
        <p:txBody>
          <a:bodyPr spcFirstLastPara="1" wrap="square" lIns="91425" tIns="45700" rIns="91425" bIns="45700" anchor="t" anchorCtr="0">
            <a:noAutofit/>
          </a:bodyPr>
          <a:lstStyle/>
          <a:p>
            <a:pPr marL="457200" lvl="0" indent="-381000" algn="l" rtl="0">
              <a:lnSpc>
                <a:spcPct val="115000"/>
              </a:lnSpc>
              <a:spcBef>
                <a:spcPts val="0"/>
              </a:spcBef>
              <a:spcAft>
                <a:spcPts val="0"/>
              </a:spcAft>
              <a:buSzPts val="2400"/>
              <a:buChar char="•"/>
            </a:pPr>
            <a:r>
              <a:rPr lang="en-US" sz="2200" b="1"/>
              <a:t>Potato flour: </a:t>
            </a:r>
            <a:r>
              <a:rPr lang="en-US" sz="2200"/>
              <a:t>Cuts and waste can be dehydrated and ground to produce potato flour, which can be used in baked goods, sauces and as a thickener.</a:t>
            </a:r>
          </a:p>
          <a:p>
            <a:pPr marL="457200" lvl="0" indent="-381000" algn="l" rtl="0">
              <a:lnSpc>
                <a:spcPct val="115000"/>
              </a:lnSpc>
              <a:spcBef>
                <a:spcPts val="0"/>
              </a:spcBef>
              <a:spcAft>
                <a:spcPts val="0"/>
              </a:spcAft>
              <a:buSzPts val="2400"/>
            </a:pPr>
            <a:endParaRPr sz="2200"/>
          </a:p>
          <a:p>
            <a:pPr marL="457200" lvl="0" indent="-381000" algn="l" rtl="0">
              <a:lnSpc>
                <a:spcPct val="115000"/>
              </a:lnSpc>
              <a:spcBef>
                <a:spcPts val="0"/>
              </a:spcBef>
              <a:spcAft>
                <a:spcPts val="0"/>
              </a:spcAft>
              <a:buSzPts val="2400"/>
              <a:buChar char="•"/>
            </a:pPr>
            <a:r>
              <a:rPr lang="en-US" sz="2200" b="1"/>
              <a:t>Biogas production: </a:t>
            </a:r>
            <a:r>
              <a:rPr lang="en-US" sz="2200"/>
              <a:t>Through anaerobic digestion, potato waste can be converted into biogas, which can be used as a renewable energy source.</a:t>
            </a:r>
          </a:p>
          <a:p>
            <a:pPr marL="457200" lvl="0" indent="-381000" algn="l" rtl="0">
              <a:lnSpc>
                <a:spcPct val="115000"/>
              </a:lnSpc>
              <a:spcBef>
                <a:spcPts val="0"/>
              </a:spcBef>
              <a:spcAft>
                <a:spcPts val="0"/>
              </a:spcAft>
              <a:buSzPts val="2400"/>
            </a:pPr>
            <a:endParaRPr sz="2200"/>
          </a:p>
          <a:p>
            <a:pPr marL="457200" lvl="0" indent="-381000" algn="l" rtl="0">
              <a:lnSpc>
                <a:spcPct val="115000"/>
              </a:lnSpc>
              <a:spcBef>
                <a:spcPts val="0"/>
              </a:spcBef>
              <a:spcAft>
                <a:spcPts val="0"/>
              </a:spcAft>
              <a:buSzPts val="2400"/>
              <a:buChar char="•"/>
            </a:pPr>
            <a:r>
              <a:rPr lang="en-US" sz="2200" b="1"/>
              <a:t>Natural dyes:</a:t>
            </a:r>
            <a:r>
              <a:rPr lang="en-US" sz="2200"/>
              <a:t> Potato parts can be processed to extract natural dyes that can be used in the food industry or in cosmetics.</a:t>
            </a:r>
            <a:endParaRPr sz="2200"/>
          </a:p>
        </p:txBody>
      </p:sp>
      <p:sp>
        <p:nvSpPr>
          <p:cNvPr id="187" name="Google Shape;187;p6"/>
          <p:cNvSpPr txBox="1">
            <a:spLocks noGrp="1"/>
          </p:cNvSpPr>
          <p:nvPr>
            <p:ph type="body" idx="2"/>
          </p:nvPr>
        </p:nvSpPr>
        <p:spPr>
          <a:xfrm>
            <a:off x="0" y="826901"/>
            <a:ext cx="3689400" cy="600600"/>
          </a:xfrm>
          <a:prstGeom prst="rect">
            <a:avLst/>
          </a:prstGeom>
          <a:solidFill>
            <a:srgbClr val="60BA47"/>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600"/>
              <a:buNone/>
            </a:pPr>
            <a:r>
              <a:rPr lang="en-US" sz="3000"/>
              <a:t>2. Trimmings &amp; waste</a:t>
            </a:r>
            <a:endParaRPr sz="3000" b="1"/>
          </a:p>
        </p:txBody>
      </p:sp>
      <p:sp>
        <p:nvSpPr>
          <p:cNvPr id="188" name="Google Shape;188;p6"/>
          <p:cNvSpPr/>
          <p:nvPr/>
        </p:nvSpPr>
        <p:spPr>
          <a:xfrm>
            <a:off x="-5714579" y="1931814"/>
            <a:ext cx="9288048" cy="4785098"/>
          </a:xfrm>
          <a:custGeom>
            <a:avLst/>
            <a:gdLst/>
            <a:ahLst/>
            <a:cxnLst/>
            <a:rect l="l" t="t" r="r" b="b"/>
            <a:pathLst>
              <a:path w="9288048" h="4785098" extrusionOk="0">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lt1">
              <a:alpha val="4745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7"/>
          <p:cNvSpPr txBox="1">
            <a:spLocks noGrp="1"/>
          </p:cNvSpPr>
          <p:nvPr>
            <p:ph type="body" idx="1"/>
          </p:nvPr>
        </p:nvSpPr>
        <p:spPr>
          <a:xfrm>
            <a:off x="4825907" y="705069"/>
            <a:ext cx="6341700" cy="5166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2400"/>
              <a:buNone/>
            </a:pPr>
            <a:r>
              <a:rPr lang="en-US" sz="2200" b="1"/>
              <a:t>Unsuitable potatoes: </a:t>
            </a:r>
            <a:r>
              <a:rPr lang="en-US" sz="2200"/>
              <a:t>During sorting and processing, potatoes that do not meet quality standards due to damage, disease or aesthetic defects may be discarded. Where it is safe to do so, the STARCH can be extracted from the potato, which has a high value and a multitude of uses:</a:t>
            </a:r>
            <a:endParaRPr sz="100"/>
          </a:p>
          <a:p>
            <a:pPr marL="457200" lvl="0" indent="-349250" algn="l" rtl="0">
              <a:lnSpc>
                <a:spcPct val="115000"/>
              </a:lnSpc>
              <a:spcBef>
                <a:spcPts val="2000"/>
              </a:spcBef>
              <a:spcAft>
                <a:spcPts val="0"/>
              </a:spcAft>
              <a:buSzPts val="1900"/>
              <a:buChar char="●"/>
            </a:pPr>
            <a:r>
              <a:rPr lang="en-US" sz="1900"/>
              <a:t>FI: Thickening, binding, emulsifying, </a:t>
            </a:r>
            <a:r>
              <a:rPr lang="en-US" sz="1900" err="1"/>
              <a:t>texturising</a:t>
            </a:r>
            <a:r>
              <a:rPr lang="en-US" sz="1900"/>
              <a:t>…</a:t>
            </a:r>
            <a:endParaRPr sz="1900"/>
          </a:p>
          <a:p>
            <a:pPr marL="457200" lvl="0" indent="-349250" algn="l" rtl="0">
              <a:lnSpc>
                <a:spcPct val="115000"/>
              </a:lnSpc>
              <a:spcBef>
                <a:spcPts val="0"/>
              </a:spcBef>
              <a:spcAft>
                <a:spcPts val="0"/>
              </a:spcAft>
              <a:buSzPts val="1900"/>
              <a:buChar char="●"/>
            </a:pPr>
            <a:r>
              <a:rPr lang="en-US" sz="1900"/>
              <a:t>Pharmaceutical industry: Used in the formulation of tablets and capsules to facilitate dissolution.</a:t>
            </a:r>
            <a:endParaRPr sz="1900"/>
          </a:p>
          <a:p>
            <a:pPr marL="457200" lvl="0" indent="-349250" algn="l" rtl="0">
              <a:lnSpc>
                <a:spcPct val="115000"/>
              </a:lnSpc>
              <a:spcBef>
                <a:spcPts val="0"/>
              </a:spcBef>
              <a:spcAft>
                <a:spcPts val="0"/>
              </a:spcAft>
              <a:buSzPts val="1900"/>
              <a:buChar char="●"/>
            </a:pPr>
            <a:r>
              <a:rPr lang="en-US" sz="1900"/>
              <a:t>Paper production: Improves paper strength and softness.</a:t>
            </a:r>
            <a:endParaRPr sz="1900"/>
          </a:p>
          <a:p>
            <a:pPr marL="457200" lvl="0" indent="-349250" algn="l" rtl="0">
              <a:lnSpc>
                <a:spcPct val="115000"/>
              </a:lnSpc>
              <a:spcBef>
                <a:spcPts val="0"/>
              </a:spcBef>
              <a:spcAft>
                <a:spcPts val="0"/>
              </a:spcAft>
              <a:buSzPts val="1900"/>
              <a:buChar char="●"/>
            </a:pPr>
            <a:r>
              <a:rPr lang="en-US" sz="1900"/>
              <a:t>Textile industry: provides stiffness and improves appearance.</a:t>
            </a:r>
            <a:endParaRPr sz="1900"/>
          </a:p>
          <a:p>
            <a:pPr marL="457200" lvl="0" indent="-349250" algn="l" rtl="0">
              <a:lnSpc>
                <a:spcPct val="115000"/>
              </a:lnSpc>
              <a:spcBef>
                <a:spcPts val="0"/>
              </a:spcBef>
              <a:spcAft>
                <a:spcPts val="0"/>
              </a:spcAft>
              <a:buSzPts val="1900"/>
              <a:buChar char="●"/>
            </a:pPr>
            <a:r>
              <a:rPr lang="en-US" sz="1900"/>
              <a:t>Bioplastics: Used for the production of compost bags.</a:t>
            </a:r>
            <a:endParaRPr sz="1900"/>
          </a:p>
          <a:p>
            <a:pPr marL="457200" lvl="0" indent="-349250" algn="l" rtl="0">
              <a:lnSpc>
                <a:spcPct val="115000"/>
              </a:lnSpc>
              <a:spcBef>
                <a:spcPts val="0"/>
              </a:spcBef>
              <a:spcAft>
                <a:spcPts val="0"/>
              </a:spcAft>
              <a:buSzPts val="1900"/>
              <a:buChar char="●"/>
            </a:pPr>
            <a:r>
              <a:rPr lang="en-US" sz="1900"/>
              <a:t>…</a:t>
            </a:r>
            <a:endParaRPr sz="1900"/>
          </a:p>
        </p:txBody>
      </p:sp>
      <p:sp>
        <p:nvSpPr>
          <p:cNvPr id="194" name="Google Shape;194;p7"/>
          <p:cNvSpPr txBox="1">
            <a:spLocks noGrp="1"/>
          </p:cNvSpPr>
          <p:nvPr>
            <p:ph type="body" idx="2"/>
          </p:nvPr>
        </p:nvSpPr>
        <p:spPr>
          <a:xfrm>
            <a:off x="66450" y="826895"/>
            <a:ext cx="3726900" cy="652800"/>
          </a:xfrm>
          <a:prstGeom prst="rect">
            <a:avLst/>
          </a:prstGeom>
          <a:solidFill>
            <a:srgbClr val="60BA47"/>
          </a:solid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chemeClr val="lt1"/>
              </a:buClr>
              <a:buSzPts val="3600"/>
              <a:buNone/>
            </a:pPr>
            <a:r>
              <a:rPr lang="en-US" sz="2800"/>
              <a:t>3. Unsuitable potatoes</a:t>
            </a:r>
            <a:endParaRPr sz="2800" b="1"/>
          </a:p>
        </p:txBody>
      </p:sp>
      <p:sp>
        <p:nvSpPr>
          <p:cNvPr id="195" name="Google Shape;195;p7"/>
          <p:cNvSpPr/>
          <p:nvPr/>
        </p:nvSpPr>
        <p:spPr>
          <a:xfrm>
            <a:off x="-6636068" y="3065953"/>
            <a:ext cx="9288048" cy="4785098"/>
          </a:xfrm>
          <a:custGeom>
            <a:avLst/>
            <a:gdLst/>
            <a:ahLst/>
            <a:cxnLst/>
            <a:rect l="l" t="t" r="r" b="b"/>
            <a:pathLst>
              <a:path w="9288048" h="4785098" extrusionOk="0">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lt1">
              <a:alpha val="4745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10"/>
          <p:cNvPicPr preferRelativeResize="0">
            <a:picLocks noGrp="1"/>
          </p:cNvPicPr>
          <p:nvPr>
            <p:ph type="pic" idx="2"/>
          </p:nvPr>
        </p:nvPicPr>
        <p:blipFill rotWithShape="1">
          <a:blip r:embed="rId3">
            <a:alphaModFix/>
          </a:blip>
          <a:srcRect t="10563" b="10561"/>
          <a:stretch/>
        </p:blipFill>
        <p:spPr>
          <a:xfrm>
            <a:off x="799128" y="746272"/>
            <a:ext cx="10203652" cy="5365455"/>
          </a:xfrm>
          <a:prstGeom prst="rect">
            <a:avLst/>
          </a:prstGeom>
          <a:solidFill>
            <a:srgbClr val="BFBFBF"/>
          </a:solidFill>
          <a:ln>
            <a:noFill/>
          </a:ln>
        </p:spPr>
      </p:pic>
      <p:sp>
        <p:nvSpPr>
          <p:cNvPr id="208" name="Google Shape;208;p10"/>
          <p:cNvSpPr/>
          <p:nvPr/>
        </p:nvSpPr>
        <p:spPr>
          <a:xfrm>
            <a:off x="799128" y="1047404"/>
            <a:ext cx="10203652" cy="5064323"/>
          </a:xfrm>
          <a:custGeom>
            <a:avLst/>
            <a:gdLst/>
            <a:ahLst/>
            <a:cxnLst/>
            <a:rect l="l" t="t" r="r" b="b"/>
            <a:pathLst>
              <a:path w="10203652" h="5365455" extrusionOk="0">
                <a:moveTo>
                  <a:pt x="0" y="0"/>
                </a:moveTo>
                <a:lnTo>
                  <a:pt x="10203652" y="0"/>
                </a:lnTo>
                <a:lnTo>
                  <a:pt x="10203652" y="5365455"/>
                </a:lnTo>
                <a:lnTo>
                  <a:pt x="0" y="5365455"/>
                </a:lnTo>
                <a:close/>
              </a:path>
            </a:pathLst>
          </a:custGeom>
          <a:gradFill>
            <a:gsLst>
              <a:gs pos="0">
                <a:srgbClr val="09465E">
                  <a:alpha val="1568"/>
                </a:srgbClr>
              </a:gs>
              <a:gs pos="45000">
                <a:srgbClr val="09465E">
                  <a:alpha val="1568"/>
                </a:srgbClr>
              </a:gs>
              <a:gs pos="79000">
                <a:srgbClr val="09465E"/>
              </a:gs>
              <a:gs pos="100000">
                <a:srgbClr val="09465E"/>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9" name="Google Shape;209;p10"/>
          <p:cNvSpPr txBox="1"/>
          <p:nvPr/>
        </p:nvSpPr>
        <p:spPr>
          <a:xfrm>
            <a:off x="2863453" y="4012902"/>
            <a:ext cx="5736476"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lt1"/>
                </a:solidFill>
                <a:latin typeface="Calibri"/>
                <a:ea typeface="Calibri"/>
                <a:cs typeface="Calibri"/>
                <a:sym typeface="Calibri"/>
              </a:rPr>
              <a:t>A LITTLE PROGRESS EACH DAY ADDS UP TO BIG RESULTS</a:t>
            </a:r>
            <a:endParaRPr sz="1400" b="0" i="0" u="none" strike="noStrike" cap="none">
              <a:solidFill>
                <a:srgbClr val="000000"/>
              </a:solidFill>
              <a:latin typeface="Arial"/>
              <a:ea typeface="Arial"/>
              <a:cs typeface="Arial"/>
              <a:sym typeface="Arial"/>
            </a:endParaRPr>
          </a:p>
        </p:txBody>
      </p:sp>
      <p:grpSp>
        <p:nvGrpSpPr>
          <p:cNvPr id="210" name="Google Shape;210;p10"/>
          <p:cNvGrpSpPr/>
          <p:nvPr/>
        </p:nvGrpSpPr>
        <p:grpSpPr>
          <a:xfrm>
            <a:off x="4987778" y="5231889"/>
            <a:ext cx="1487826" cy="1083162"/>
            <a:chOff x="3400450" y="986392"/>
            <a:chExt cx="1487826" cy="1083162"/>
          </a:xfrm>
        </p:grpSpPr>
        <p:sp>
          <p:nvSpPr>
            <p:cNvPr id="211" name="Google Shape;211;p10"/>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60BA4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2" name="Google Shape;212;p10"/>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B3A5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213" name="Google Shape;213;p10"/>
          <p:cNvSpPr/>
          <p:nvPr/>
        </p:nvSpPr>
        <p:spPr>
          <a:xfrm>
            <a:off x="8195014" y="-1378416"/>
            <a:ext cx="9288048" cy="4785098"/>
          </a:xfrm>
          <a:custGeom>
            <a:avLst/>
            <a:gdLst/>
            <a:ahLst/>
            <a:cxnLst/>
            <a:rect l="l" t="t" r="r" b="b"/>
            <a:pathLst>
              <a:path w="9288048" h="4785098" extrusionOk="0">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lt1">
              <a:alpha val="30588"/>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7a7d2cd-df7e-4745-bde0-17e5b7a43ab2" xsi:nil="true"/>
    <lcf76f155ced4ddcb4097134ff3c332f xmlns="c90da0c0-d638-440e-806c-9eaade8987c8">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947AC497626534B880599881CCBB6C8" ma:contentTypeVersion="15" ma:contentTypeDescription="Create a new document." ma:contentTypeScope="" ma:versionID="585a4356692c66b091367eab73698f34">
  <xsd:schema xmlns:xsd="http://www.w3.org/2001/XMLSchema" xmlns:xs="http://www.w3.org/2001/XMLSchema" xmlns:p="http://schemas.microsoft.com/office/2006/metadata/properties" xmlns:ns2="c90da0c0-d638-440e-806c-9eaade8987c8" xmlns:ns3="d7a7d2cd-df7e-4745-bde0-17e5b7a43ab2" targetNamespace="http://schemas.microsoft.com/office/2006/metadata/properties" ma:root="true" ma:fieldsID="3fa49066718843e788d1018ad13ec468" ns2:_="" ns3:_="">
    <xsd:import namespace="c90da0c0-d638-440e-806c-9eaade8987c8"/>
    <xsd:import namespace="d7a7d2cd-df7e-4745-bde0-17e5b7a43ab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0da0c0-d638-440e-806c-9eaade8987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7ca0dbe-6da4-4ec3-9a57-0e4c939697f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7a7d2cd-df7e-4745-bde0-17e5b7a43ab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051324f-5bb6-414c-b559-e6f5bad1caf0}" ma:internalName="TaxCatchAll" ma:showField="CatchAllData" ma:web="d7a7d2cd-df7e-4745-bde0-17e5b7a43ab2">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B68F01A-CC6D-4953-BEC4-F776A378B68A}">
  <ds:schemaRefs>
    <ds:schemaRef ds:uri="c90da0c0-d638-440e-806c-9eaade8987c8"/>
    <ds:schemaRef ds:uri="d7a7d2cd-df7e-4745-bde0-17e5b7a43ab2"/>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47E54CAA-B5DD-4EC8-A53F-50EAE9E4353E}">
  <ds:schemaRefs>
    <ds:schemaRef ds:uri="http://schemas.microsoft.com/sharepoint/v3/contenttype/forms"/>
  </ds:schemaRefs>
</ds:datastoreItem>
</file>

<file path=customXml/itemProps3.xml><?xml version="1.0" encoding="utf-8"?>
<ds:datastoreItem xmlns:ds="http://schemas.openxmlformats.org/officeDocument/2006/customXml" ds:itemID="{1B34C415-4AB4-430D-B686-CB879A57886D}">
  <ds:schemaRefs>
    <ds:schemaRef ds:uri="c90da0c0-d638-440e-806c-9eaade8987c8"/>
    <ds:schemaRef ds:uri="d7a7d2cd-df7e-4745-bde0-17e5b7a43ab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987</TotalTime>
  <Words>594</Words>
  <Application>Microsoft Office PowerPoint</Application>
  <PresentationFormat>Widescreen</PresentationFormat>
  <Paragraphs>52</Paragraphs>
  <Slides>10</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Montserrat Light</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Gillian Keane</dc:creator>
  <cp:lastModifiedBy>Paula Whyte ( Momentum Consulting )</cp:lastModifiedBy>
  <cp:revision>6</cp:revision>
  <dcterms:created xsi:type="dcterms:W3CDTF">2020-10-14T13:32:04Z</dcterms:created>
  <dcterms:modified xsi:type="dcterms:W3CDTF">2025-03-27T15:26:43Z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0x010100F947AC497626534B880599881CCBB6C8</vt:lpwstr>
  </property>
  <property fmtid="{D5CDD505-2E9C-101B-9397-08002B2CF9AE}" pid="3" name="MediaServiceImageTags">
    <vt:lpwstr/>
  </property>
</Properties>
</file>