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 id="2147483899" r:id="rId5"/>
  </p:sldMasterIdLst>
  <p:notesMasterIdLst>
    <p:notesMasterId r:id="rId17"/>
  </p:notesMasterIdLst>
  <p:sldIdLst>
    <p:sldId id="4393" r:id="rId6"/>
    <p:sldId id="4347" r:id="rId7"/>
    <p:sldId id="4350" r:id="rId8"/>
    <p:sldId id="4360" r:id="rId9"/>
    <p:sldId id="4338" r:id="rId10"/>
    <p:sldId id="4340" r:id="rId11"/>
    <p:sldId id="4361" r:id="rId12"/>
    <p:sldId id="4362" r:id="rId13"/>
    <p:sldId id="4363" r:id="rId14"/>
    <p:sldId id="4300" r:id="rId15"/>
    <p:sldId id="426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7AF90F-977F-B128-39BC-A28EDE3A3C6A}" name="Pablo Moreno" initials="PM" userId="S::pablo.moreno@biainnovatorcampus.ie::2baaacd2-93c9-44a9-abb3-500652c382de" providerId="AD"/>
  <p188:author id="{3196237D-5949-FEA3-45E4-7FFD5135D7EB}" name="Rebecca Nolan(BIA EU Project Co-Ordinator)" initials="RC" userId="S::rebecca.nolan@biainnovatorcampus.ie::9bff7902-33e9-4900-b4b7-3889301727b1" providerId="AD"/>
  <p188:author id="{49C9AC9B-AC04-B40A-D827-74D2F9A498AA}" name="Paula Whyte ( Momentum Consulting )" initials="P)" userId="S::paula_momentumconsulting.ie#ext#@biainnovatorcampus.onmicrosoft.com::f0db49ca-a56d-4261-b8a6-819acd09e0a3" providerId="AD"/>
  <p188:author id="{00DA92F5-3BE3-B992-BD4E-11DB0BA2A21F}" name="Michelle Kelly(EU Project Manager)" initials="MM" userId="S::michelle.kelly@biainnovatorcampus.ie::d689f504-2353-46d9-b8d3-40bcd9688d2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3A5B"/>
    <a:srgbClr val="000000"/>
    <a:srgbClr val="F26650"/>
    <a:srgbClr val="60BA47"/>
    <a:srgbClr val="09465E"/>
    <a:srgbClr val="2094D2"/>
    <a:srgbClr val="3CBEB3"/>
    <a:srgbClr val="88D1DA"/>
    <a:srgbClr val="1D4C60"/>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112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3/27/2025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17FAF-CCB8-E201-EB04-89C562B411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D0AE3D-8937-331C-5784-FCDE48FE0B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49882A-EA01-E7B6-2554-DDB5B31047D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721BF31-3655-0F44-876F-06D3A42FE0CA}"/>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BE5DE82-CF29-044D-9158-06A811149881}"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80462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1208678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5</a:t>
            </a:fld>
            <a:endParaRPr lang="en-US"/>
          </a:p>
        </p:txBody>
      </p:sp>
    </p:spTree>
    <p:extLst>
      <p:ext uri="{BB962C8B-B14F-4D97-AF65-F5344CB8AC3E}">
        <p14:creationId xmlns:p14="http://schemas.microsoft.com/office/powerpoint/2010/main" val="4192903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11</a:t>
            </a:fld>
            <a:endParaRPr lang="en-US"/>
          </a:p>
        </p:txBody>
      </p:sp>
    </p:spTree>
    <p:extLst>
      <p:ext uri="{BB962C8B-B14F-4D97-AF65-F5344CB8AC3E}">
        <p14:creationId xmlns:p14="http://schemas.microsoft.com/office/powerpoint/2010/main" val="717219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2" y="-2"/>
            <a:ext cx="12192000" cy="6858001"/>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solidFill>
                <a:schemeClr val="bg1"/>
              </a:solidFill>
            </a:endParaRPr>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bg1"/>
                </a:solidFill>
                <a:effectLst/>
                <a:latin typeface="+mn-lt"/>
                <a:ea typeface="+mn-ea"/>
                <a:cs typeface="+mn-cs"/>
                <a:sym typeface="Quattrocento Sans"/>
              </a:rPr>
              <a:t>waste2worth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Slide - Navy">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3AAFE1C-CAAB-FF42-B37C-D72BBC37E445}"/>
              </a:ext>
            </a:extLst>
          </p:cNvPr>
          <p:cNvSpPr/>
          <p:nvPr userDrawn="1"/>
        </p:nvSpPr>
        <p:spPr>
          <a:xfrm>
            <a:off x="0" y="-1"/>
            <a:ext cx="6096000" cy="6844027"/>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7">
            <a:extLst>
              <a:ext uri="{FF2B5EF4-FFF2-40B4-BE49-F238E27FC236}">
                <a16:creationId xmlns:a16="http://schemas.microsoft.com/office/drawing/2014/main" id="{3333EE0C-C40D-F34B-991A-191081D0246E}"/>
              </a:ext>
            </a:extLst>
          </p:cNvPr>
          <p:cNvSpPr>
            <a:spLocks noGrp="1"/>
          </p:cNvSpPr>
          <p:nvPr userDrawn="1">
            <p:ph type="body" sz="quarter" idx="18" hasCustomPrompt="1"/>
          </p:nvPr>
        </p:nvSpPr>
        <p:spPr>
          <a:xfrm>
            <a:off x="701135" y="2344759"/>
            <a:ext cx="4867011" cy="366657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 name="Text Placeholder 23">
            <a:extLst>
              <a:ext uri="{FF2B5EF4-FFF2-40B4-BE49-F238E27FC236}">
                <a16:creationId xmlns:a16="http://schemas.microsoft.com/office/drawing/2014/main" id="{DE6190BE-8380-7B4A-9311-9BD61AE07324}"/>
              </a:ext>
            </a:extLst>
          </p:cNvPr>
          <p:cNvSpPr>
            <a:spLocks noGrp="1"/>
          </p:cNvSpPr>
          <p:nvPr userDrawn="1">
            <p:ph type="body" sz="quarter" idx="16" hasCustomPrompt="1"/>
          </p:nvPr>
        </p:nvSpPr>
        <p:spPr>
          <a:xfrm>
            <a:off x="701136" y="650590"/>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sp>
        <p:nvSpPr>
          <p:cNvPr id="3" name="Picture Placeholder 2">
            <a:extLst>
              <a:ext uri="{FF2B5EF4-FFF2-40B4-BE49-F238E27FC236}">
                <a16:creationId xmlns:a16="http://schemas.microsoft.com/office/drawing/2014/main" id="{C43A9F2C-1870-B24C-AB88-FDD223351489}"/>
              </a:ext>
            </a:extLst>
          </p:cNvPr>
          <p:cNvSpPr>
            <a:spLocks noGrp="1"/>
          </p:cNvSpPr>
          <p:nvPr userDrawn="1">
            <p:ph type="pic" sz="quarter" idx="19"/>
          </p:nvPr>
        </p:nvSpPr>
        <p:spPr>
          <a:xfrm>
            <a:off x="6083676" y="0"/>
            <a:ext cx="5361066"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01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2858269" y="-2026298"/>
            <a:ext cx="6141020" cy="109105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052954" cy="803654"/>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10" name="Text Placeholder 17">
            <a:extLst>
              <a:ext uri="{FF2B5EF4-FFF2-40B4-BE49-F238E27FC236}">
                <a16:creationId xmlns:a16="http://schemas.microsoft.com/office/drawing/2014/main" id="{71025D5F-47AA-FBBA-2FE0-7693F9B58131}"/>
              </a:ext>
            </a:extLst>
          </p:cNvPr>
          <p:cNvSpPr>
            <a:spLocks noGrp="1"/>
          </p:cNvSpPr>
          <p:nvPr>
            <p:ph type="body" sz="quarter" idx="19" hasCustomPrompt="1"/>
          </p:nvPr>
        </p:nvSpPr>
        <p:spPr>
          <a:xfrm>
            <a:off x="904856" y="1989039"/>
            <a:ext cx="10052954" cy="4250335"/>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2" name="Group 1">
            <a:extLst>
              <a:ext uri="{FF2B5EF4-FFF2-40B4-BE49-F238E27FC236}">
                <a16:creationId xmlns:a16="http://schemas.microsoft.com/office/drawing/2014/main" id="{4012C1F7-9DB5-D4A1-4CA8-2FE36416B1FD}"/>
              </a:ext>
            </a:extLst>
          </p:cNvPr>
          <p:cNvGrpSpPr/>
          <p:nvPr userDrawn="1"/>
        </p:nvGrpSpPr>
        <p:grpSpPr>
          <a:xfrm>
            <a:off x="11656052" y="3880526"/>
            <a:ext cx="281949" cy="2748511"/>
            <a:chOff x="7176656" y="8423488"/>
            <a:chExt cx="190704" cy="1859031"/>
          </a:xfrm>
        </p:grpSpPr>
        <p:cxnSp>
          <p:nvCxnSpPr>
            <p:cNvPr id="3" name="Straight Connector 2">
              <a:extLst>
                <a:ext uri="{FF2B5EF4-FFF2-40B4-BE49-F238E27FC236}">
                  <a16:creationId xmlns:a16="http://schemas.microsoft.com/office/drawing/2014/main" id="{F6E18385-AA0E-B54F-6007-CDB2202690B7}"/>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F2F393F-BDAA-1B2F-FA95-938377142D01}"/>
                </a:ext>
              </a:extLst>
            </p:cNvPr>
            <p:cNvPicPr>
              <a:picLocks noChangeAspect="1"/>
            </p:cNvPicPr>
            <p:nvPr userDrawn="1"/>
          </p:nvPicPr>
          <p:blipFill rotWithShape="1">
            <a:blip r:embed="rId2">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1683" t="85071" r="9500" b="5685"/>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2761524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02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5088466" y="-5088468"/>
            <a:ext cx="2015069"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479218" cy="803654"/>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sp>
        <p:nvSpPr>
          <p:cNvPr id="9" name="Text Placeholder 17">
            <a:extLst>
              <a:ext uri="{FF2B5EF4-FFF2-40B4-BE49-F238E27FC236}">
                <a16:creationId xmlns:a16="http://schemas.microsoft.com/office/drawing/2014/main" id="{F5EF1E6A-D856-4FE0-238B-7C2B7B463D34}"/>
              </a:ext>
            </a:extLst>
          </p:cNvPr>
          <p:cNvSpPr>
            <a:spLocks noGrp="1"/>
          </p:cNvSpPr>
          <p:nvPr>
            <p:ph type="body" sz="quarter" idx="19" hasCustomPrompt="1"/>
          </p:nvPr>
        </p:nvSpPr>
        <p:spPr>
          <a:xfrm>
            <a:off x="904856" y="2457445"/>
            <a:ext cx="10479218" cy="3781929"/>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Tree>
    <p:extLst>
      <p:ext uri="{BB962C8B-B14F-4D97-AF65-F5344CB8AC3E}">
        <p14:creationId xmlns:p14="http://schemas.microsoft.com/office/powerpoint/2010/main" val="3244810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03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4865194" y="-19370"/>
            <a:ext cx="6141020" cy="6896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16" name="Text Placeholder 17">
            <a:extLst>
              <a:ext uri="{FF2B5EF4-FFF2-40B4-BE49-F238E27FC236}">
                <a16:creationId xmlns:a16="http://schemas.microsoft.com/office/drawing/2014/main" id="{D0B40E03-4D53-DB4A-A30A-ADFB290F4B3E}"/>
              </a:ext>
            </a:extLst>
          </p:cNvPr>
          <p:cNvSpPr>
            <a:spLocks noGrp="1"/>
          </p:cNvSpPr>
          <p:nvPr>
            <p:ph type="body" sz="quarter" idx="18" hasCustomPrompt="1"/>
          </p:nvPr>
        </p:nvSpPr>
        <p:spPr>
          <a:xfrm>
            <a:off x="4825907" y="826894"/>
            <a:ext cx="6341766" cy="516642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600999" y="835090"/>
            <a:ext cx="3125818" cy="1774519"/>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grpSp>
        <p:nvGrpSpPr>
          <p:cNvPr id="2" name="Group 1">
            <a:extLst>
              <a:ext uri="{FF2B5EF4-FFF2-40B4-BE49-F238E27FC236}">
                <a16:creationId xmlns:a16="http://schemas.microsoft.com/office/drawing/2014/main" id="{D9E23762-66D8-6BC5-63EA-7A1ECAE76A2F}"/>
              </a:ext>
            </a:extLst>
          </p:cNvPr>
          <p:cNvGrpSpPr/>
          <p:nvPr userDrawn="1"/>
        </p:nvGrpSpPr>
        <p:grpSpPr>
          <a:xfrm>
            <a:off x="11656052" y="3880526"/>
            <a:ext cx="281949" cy="2748511"/>
            <a:chOff x="7176656" y="8423488"/>
            <a:chExt cx="190704" cy="1859031"/>
          </a:xfrm>
        </p:grpSpPr>
        <p:cxnSp>
          <p:nvCxnSpPr>
            <p:cNvPr id="3" name="Straight Connector 2">
              <a:extLst>
                <a:ext uri="{FF2B5EF4-FFF2-40B4-BE49-F238E27FC236}">
                  <a16:creationId xmlns:a16="http://schemas.microsoft.com/office/drawing/2014/main" id="{1A070FB4-8E71-B357-273F-A554648909F8}"/>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38D991D-B7C0-7411-82B9-61467E105644}"/>
                </a:ext>
              </a:extLst>
            </p:cNvPr>
            <p:cNvPicPr>
              <a:picLocks noChangeAspect="1"/>
            </p:cNvPicPr>
            <p:nvPr userDrawn="1"/>
          </p:nvPicPr>
          <p:blipFill rotWithShape="1">
            <a:blip r:embed="rId2">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1683" t="85071" r="9500" b="5685"/>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48060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 Nav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6A8053-B208-E74B-BC0F-4142FA0CD2B7}"/>
              </a:ext>
            </a:extLst>
          </p:cNvPr>
          <p:cNvSpPr/>
          <p:nvPr userDrawn="1"/>
        </p:nvSpPr>
        <p:spPr>
          <a:xfrm>
            <a:off x="6334298" y="403168"/>
            <a:ext cx="5136791" cy="6051665"/>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Calibri" panose="020F0502020204030204" pitchFamily="34" charset="0"/>
              <a:cs typeface="Calibri" panose="020F0502020204030204" pitchFamily="34" charset="0"/>
            </a:endParaRPr>
          </a:p>
        </p:txBody>
      </p:sp>
      <p:sp>
        <p:nvSpPr>
          <p:cNvPr id="47" name="Text Placeholder 23">
            <a:extLst>
              <a:ext uri="{FF2B5EF4-FFF2-40B4-BE49-F238E27FC236}">
                <a16:creationId xmlns:a16="http://schemas.microsoft.com/office/drawing/2014/main" id="{AE77B303-149B-3242-B9F9-CA4AA9DCA5E4}"/>
              </a:ext>
            </a:extLst>
          </p:cNvPr>
          <p:cNvSpPr>
            <a:spLocks noGrp="1"/>
          </p:cNvSpPr>
          <p:nvPr userDrawn="1">
            <p:ph type="body" sz="quarter" idx="17" hasCustomPrompt="1"/>
          </p:nvPr>
        </p:nvSpPr>
        <p:spPr>
          <a:xfrm>
            <a:off x="6777598" y="543238"/>
            <a:ext cx="2066906" cy="582221"/>
          </a:xfrm>
          <a:prstGeom prst="rect">
            <a:avLst/>
          </a:prstGeom>
        </p:spPr>
        <p:txBody>
          <a:bodyPr>
            <a:noAutofit/>
          </a:bodyPr>
          <a:lstStyle>
            <a:lvl1pPr marL="0" indent="0" algn="l">
              <a:buNone/>
              <a:defRPr sz="14000" b="1" i="0">
                <a:solidFill>
                  <a:schemeClr val="bg1"/>
                </a:solidFill>
                <a:latin typeface="+mn-lt"/>
              </a:defRPr>
            </a:lvl1pPr>
          </a:lstStyle>
          <a:p>
            <a:pPr lvl="0"/>
            <a:r>
              <a:rPr lang="en-US"/>
              <a:t>01</a:t>
            </a:r>
          </a:p>
        </p:txBody>
      </p:sp>
      <p:sp>
        <p:nvSpPr>
          <p:cNvPr id="11" name="Picture Placeholder 3">
            <a:extLst>
              <a:ext uri="{FF2B5EF4-FFF2-40B4-BE49-F238E27FC236}">
                <a16:creationId xmlns:a16="http://schemas.microsoft.com/office/drawing/2014/main" id="{D2C6DE8A-E952-944B-9B9D-C0257D5D8CB9}"/>
              </a:ext>
            </a:extLst>
          </p:cNvPr>
          <p:cNvSpPr>
            <a:spLocks noGrp="1"/>
          </p:cNvSpPr>
          <p:nvPr>
            <p:ph type="pic" sz="quarter" idx="10"/>
          </p:nvPr>
        </p:nvSpPr>
        <p:spPr>
          <a:xfrm>
            <a:off x="238772" y="2626822"/>
            <a:ext cx="7708195" cy="339682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2" name="Freeform 1">
            <a:extLst>
              <a:ext uri="{FF2B5EF4-FFF2-40B4-BE49-F238E27FC236}">
                <a16:creationId xmlns:a16="http://schemas.microsoft.com/office/drawing/2014/main" id="{4377A738-8E05-503D-0864-000E7F18977E}"/>
              </a:ext>
            </a:extLst>
          </p:cNvPr>
          <p:cNvSpPr/>
          <p:nvPr userDrawn="1"/>
        </p:nvSpPr>
        <p:spPr>
          <a:xfrm>
            <a:off x="8077058" y="2140362"/>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20412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aptop Slide - Navy">
    <p:spTree>
      <p:nvGrpSpPr>
        <p:cNvPr id="1" name=""/>
        <p:cNvGrpSpPr/>
        <p:nvPr/>
      </p:nvGrpSpPr>
      <p:grpSpPr>
        <a:xfrm>
          <a:off x="0" y="0"/>
          <a:ext cx="0" cy="0"/>
          <a:chOff x="0" y="0"/>
          <a:chExt cx="0" cy="0"/>
        </a:xfrm>
      </p:grpSpPr>
      <p:sp>
        <p:nvSpPr>
          <p:cNvPr id="22" name="Text Placeholder 23">
            <a:extLst>
              <a:ext uri="{FF2B5EF4-FFF2-40B4-BE49-F238E27FC236}">
                <a16:creationId xmlns:a16="http://schemas.microsoft.com/office/drawing/2014/main" id="{5380F4A5-BE24-5E4F-BBB9-1E4A144A55E0}"/>
              </a:ext>
            </a:extLst>
          </p:cNvPr>
          <p:cNvSpPr>
            <a:spLocks noGrp="1"/>
          </p:cNvSpPr>
          <p:nvPr>
            <p:ph type="body" sz="quarter" idx="16" hasCustomPrompt="1"/>
          </p:nvPr>
        </p:nvSpPr>
        <p:spPr>
          <a:xfrm>
            <a:off x="6578872" y="593866"/>
            <a:ext cx="4990998" cy="992652"/>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26" name="Rectangle 25">
            <a:extLst>
              <a:ext uri="{FF2B5EF4-FFF2-40B4-BE49-F238E27FC236}">
                <a16:creationId xmlns:a16="http://schemas.microsoft.com/office/drawing/2014/main" id="{62984C29-67DD-DD45-969D-9EB0BBF9D138}"/>
              </a:ext>
            </a:extLst>
          </p:cNvPr>
          <p:cNvSpPr/>
          <p:nvPr userDrawn="1"/>
        </p:nvSpPr>
        <p:spPr>
          <a:xfrm flipV="1">
            <a:off x="0" y="0"/>
            <a:ext cx="601405"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ABF8D6F4-3016-8645-8F98-165F5336ABBF}"/>
              </a:ext>
            </a:extLst>
          </p:cNvPr>
          <p:cNvPicPr>
            <a:picLocks noChangeAspect="1"/>
          </p:cNvPicPr>
          <p:nvPr userDrawn="1"/>
        </p:nvPicPr>
        <p:blipFill rotWithShape="1">
          <a:blip r:embed="rId2"/>
          <a:srcRect l="-18315" t="15976" r="29196" b="11083"/>
          <a:stretch/>
        </p:blipFill>
        <p:spPr>
          <a:xfrm flipH="1">
            <a:off x="608794" y="1890384"/>
            <a:ext cx="8439100" cy="5375657"/>
          </a:xfrm>
          <a:prstGeom prst="rect">
            <a:avLst/>
          </a:prstGeom>
        </p:spPr>
      </p:pic>
      <p:sp>
        <p:nvSpPr>
          <p:cNvPr id="34" name="Picture Placeholder 17">
            <a:extLst>
              <a:ext uri="{FF2B5EF4-FFF2-40B4-BE49-F238E27FC236}">
                <a16:creationId xmlns:a16="http://schemas.microsoft.com/office/drawing/2014/main" id="{90E9DF56-261E-6140-A484-1D99EF871998}"/>
              </a:ext>
            </a:extLst>
          </p:cNvPr>
          <p:cNvSpPr>
            <a:spLocks noGrp="1"/>
          </p:cNvSpPr>
          <p:nvPr>
            <p:ph type="pic" sz="quarter" idx="10"/>
          </p:nvPr>
        </p:nvSpPr>
        <p:spPr>
          <a:xfrm>
            <a:off x="635271" y="2095585"/>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9" name="Text Placeholder 17">
            <a:extLst>
              <a:ext uri="{FF2B5EF4-FFF2-40B4-BE49-F238E27FC236}">
                <a16:creationId xmlns:a16="http://schemas.microsoft.com/office/drawing/2014/main" id="{890B8B12-A0F4-0D1D-B782-294ACBC16B93}"/>
              </a:ext>
            </a:extLst>
          </p:cNvPr>
          <p:cNvSpPr>
            <a:spLocks noGrp="1"/>
          </p:cNvSpPr>
          <p:nvPr>
            <p:ph type="body" sz="quarter" idx="19" hasCustomPrompt="1"/>
          </p:nvPr>
        </p:nvSpPr>
        <p:spPr>
          <a:xfrm>
            <a:off x="6578871" y="1890384"/>
            <a:ext cx="4990998"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4" name="Group 3">
            <a:extLst>
              <a:ext uri="{FF2B5EF4-FFF2-40B4-BE49-F238E27FC236}">
                <a16:creationId xmlns:a16="http://schemas.microsoft.com/office/drawing/2014/main" id="{A0CA810E-D2C6-FA47-4DD1-CBA18E3BCB2C}"/>
              </a:ext>
            </a:extLst>
          </p:cNvPr>
          <p:cNvGrpSpPr/>
          <p:nvPr userDrawn="1"/>
        </p:nvGrpSpPr>
        <p:grpSpPr>
          <a:xfrm>
            <a:off x="138149" y="3764148"/>
            <a:ext cx="281949" cy="2748511"/>
            <a:chOff x="7176656" y="8423488"/>
            <a:chExt cx="190704" cy="1859031"/>
          </a:xfrm>
        </p:grpSpPr>
        <p:cxnSp>
          <p:nvCxnSpPr>
            <p:cNvPr id="5" name="Straight Connector 4">
              <a:extLst>
                <a:ext uri="{FF2B5EF4-FFF2-40B4-BE49-F238E27FC236}">
                  <a16:creationId xmlns:a16="http://schemas.microsoft.com/office/drawing/2014/main" id="{26751B12-CD17-EAC5-5083-72746B4D3099}"/>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324B1C9-1C53-303F-BD21-10CF286F55D9}"/>
                </a:ext>
              </a:extLst>
            </p:cNvPr>
            <p:cNvPicPr>
              <a:picLocks noChangeAspect="1"/>
            </p:cNvPicPr>
            <p:nvPr userDrawn="1"/>
          </p:nvPicPr>
          <p:blipFill rotWithShape="1">
            <a:blip r:embed="rId3">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1683" t="85071" r="9500" b="5685"/>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956642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ne Slide - Navy">
    <p:spTree>
      <p:nvGrpSpPr>
        <p:cNvPr id="1" name=""/>
        <p:cNvGrpSpPr/>
        <p:nvPr/>
      </p:nvGrpSpPr>
      <p:grpSpPr>
        <a:xfrm>
          <a:off x="0" y="0"/>
          <a:ext cx="0" cy="0"/>
          <a:chOff x="0" y="0"/>
          <a:chExt cx="0" cy="0"/>
        </a:xfrm>
      </p:grpSpPr>
      <p:sp>
        <p:nvSpPr>
          <p:cNvPr id="17" name="Text Placeholder 23">
            <a:extLst>
              <a:ext uri="{FF2B5EF4-FFF2-40B4-BE49-F238E27FC236}">
                <a16:creationId xmlns:a16="http://schemas.microsoft.com/office/drawing/2014/main" id="{DA633199-CEB9-C642-96B5-B07AD16E5C73}"/>
              </a:ext>
            </a:extLst>
          </p:cNvPr>
          <p:cNvSpPr>
            <a:spLocks noGrp="1"/>
          </p:cNvSpPr>
          <p:nvPr>
            <p:ph type="body" sz="quarter" idx="16" hasCustomPrompt="1"/>
          </p:nvPr>
        </p:nvSpPr>
        <p:spPr>
          <a:xfrm>
            <a:off x="607555" y="587575"/>
            <a:ext cx="5881764" cy="992652"/>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19" name="Rectangle 18">
            <a:extLst>
              <a:ext uri="{FF2B5EF4-FFF2-40B4-BE49-F238E27FC236}">
                <a16:creationId xmlns:a16="http://schemas.microsoft.com/office/drawing/2014/main" id="{7CB33894-6B85-A64A-8194-AD204557A483}"/>
              </a:ext>
            </a:extLst>
          </p:cNvPr>
          <p:cNvSpPr/>
          <p:nvPr userDrawn="1"/>
        </p:nvSpPr>
        <p:spPr>
          <a:xfrm flipV="1">
            <a:off x="11584445" y="0"/>
            <a:ext cx="601406"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iPhone6_mockup_front_white.png">
            <a:extLst>
              <a:ext uri="{FF2B5EF4-FFF2-40B4-BE49-F238E27FC236}">
                <a16:creationId xmlns:a16="http://schemas.microsoft.com/office/drawing/2014/main" id="{2E93F037-6935-B341-918A-EA89925087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20581" y="354148"/>
            <a:ext cx="4094254" cy="6404164"/>
          </a:xfrm>
          <a:prstGeom prst="rect">
            <a:avLst/>
          </a:prstGeom>
        </p:spPr>
      </p:pic>
      <p:sp>
        <p:nvSpPr>
          <p:cNvPr id="29" name="Picture Placeholder 17">
            <a:extLst>
              <a:ext uri="{FF2B5EF4-FFF2-40B4-BE49-F238E27FC236}">
                <a16:creationId xmlns:a16="http://schemas.microsoft.com/office/drawing/2014/main" id="{004A5DED-3F17-794E-9C41-7AB99A6F7EC3}"/>
              </a:ext>
            </a:extLst>
          </p:cNvPr>
          <p:cNvSpPr>
            <a:spLocks noGrp="1"/>
          </p:cNvSpPr>
          <p:nvPr>
            <p:ph type="pic" sz="quarter" idx="10"/>
          </p:nvPr>
        </p:nvSpPr>
        <p:spPr>
          <a:xfrm>
            <a:off x="7735037" y="1373925"/>
            <a:ext cx="2444127" cy="4336988"/>
          </a:xfrm>
          <a:prstGeom prst="rect">
            <a:avLst/>
          </a:prstGeom>
          <a:solidFill>
            <a:schemeClr val="bg1">
              <a:lumMod val="85000"/>
            </a:schemeClr>
          </a:solidFill>
          <a:ln>
            <a:noFill/>
          </a:ln>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3" name="Text Placeholder 17">
            <a:extLst>
              <a:ext uri="{FF2B5EF4-FFF2-40B4-BE49-F238E27FC236}">
                <a16:creationId xmlns:a16="http://schemas.microsoft.com/office/drawing/2014/main" id="{7EC3E4A8-A83C-B536-DE22-6FE3CFA337B4}"/>
              </a:ext>
            </a:extLst>
          </p:cNvPr>
          <p:cNvSpPr>
            <a:spLocks noGrp="1"/>
          </p:cNvSpPr>
          <p:nvPr>
            <p:ph type="body" sz="quarter" idx="19" hasCustomPrompt="1"/>
          </p:nvPr>
        </p:nvSpPr>
        <p:spPr>
          <a:xfrm>
            <a:off x="607553" y="2016633"/>
            <a:ext cx="5881763"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4" name="Group 3">
            <a:extLst>
              <a:ext uri="{FF2B5EF4-FFF2-40B4-BE49-F238E27FC236}">
                <a16:creationId xmlns:a16="http://schemas.microsoft.com/office/drawing/2014/main" id="{28473166-3A54-28F0-C997-9BB46936AD3E}"/>
              </a:ext>
            </a:extLst>
          </p:cNvPr>
          <p:cNvGrpSpPr/>
          <p:nvPr userDrawn="1"/>
        </p:nvGrpSpPr>
        <p:grpSpPr>
          <a:xfrm>
            <a:off x="11744173" y="3880526"/>
            <a:ext cx="281949" cy="2748511"/>
            <a:chOff x="7176656" y="8423488"/>
            <a:chExt cx="190704" cy="1859031"/>
          </a:xfrm>
        </p:grpSpPr>
        <p:cxnSp>
          <p:nvCxnSpPr>
            <p:cNvPr id="5" name="Straight Connector 4">
              <a:extLst>
                <a:ext uri="{FF2B5EF4-FFF2-40B4-BE49-F238E27FC236}">
                  <a16:creationId xmlns:a16="http://schemas.microsoft.com/office/drawing/2014/main" id="{FC037DF0-859C-8CD7-3AD1-2F529F4B15EB}"/>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078EE86-DDDC-AF9F-4B8F-C3314DAC35D3}"/>
                </a:ext>
              </a:extLst>
            </p:cNvPr>
            <p:cNvPicPr>
              <a:picLocks noChangeAspect="1"/>
            </p:cNvPicPr>
            <p:nvPr userDrawn="1"/>
          </p:nvPicPr>
          <p:blipFill rotWithShape="1">
            <a:blip r:embed="rId3">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1683" t="85071" r="9500" b="5685"/>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4108775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F1089737-A92C-2C8D-8446-C3C90AD74B99}"/>
              </a:ext>
            </a:extLst>
          </p:cNvPr>
          <p:cNvSpPr/>
          <p:nvPr userDrawn="1"/>
        </p:nvSpPr>
        <p:spPr>
          <a:xfrm>
            <a:off x="7396842" y="5431639"/>
            <a:ext cx="4795157" cy="697353"/>
          </a:xfrm>
          <a:prstGeom prst="rect">
            <a:avLst/>
          </a:prstGeom>
          <a:solidFill>
            <a:srgbClr val="60BA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 name="Freeform 4">
            <a:extLst>
              <a:ext uri="{FF2B5EF4-FFF2-40B4-BE49-F238E27FC236}">
                <a16:creationId xmlns:a16="http://schemas.microsoft.com/office/drawing/2014/main" id="{9B088922-55C8-EFEA-F4CD-3D58220ED3F5}"/>
              </a:ext>
            </a:extLst>
          </p:cNvPr>
          <p:cNvSpPr>
            <a:spLocks noGrp="1"/>
          </p:cNvSpPr>
          <p:nvPr>
            <p:ph type="pic" sz="quarter" idx="11"/>
          </p:nvPr>
        </p:nvSpPr>
        <p:spPr>
          <a:xfrm>
            <a:off x="0" y="2387326"/>
            <a:ext cx="12192000" cy="3233533"/>
          </a:xfrm>
          <a:custGeom>
            <a:avLst/>
            <a:gdLst>
              <a:gd name="connsiteX0" fmla="*/ 0 w 12192000"/>
              <a:gd name="connsiteY0" fmla="*/ 0 h 3233533"/>
              <a:gd name="connsiteX1" fmla="*/ 12192000 w 12192000"/>
              <a:gd name="connsiteY1" fmla="*/ 0 h 3233533"/>
              <a:gd name="connsiteX2" fmla="*/ 12192000 w 12192000"/>
              <a:gd name="connsiteY2" fmla="*/ 2130983 h 3233533"/>
              <a:gd name="connsiteX3" fmla="*/ 12192000 w 12192000"/>
              <a:gd name="connsiteY3" fmla="*/ 3074077 h 3233533"/>
              <a:gd name="connsiteX4" fmla="*/ 12192000 w 12192000"/>
              <a:gd name="connsiteY4" fmla="*/ 3233533 h 3233533"/>
              <a:gd name="connsiteX5" fmla="*/ 12191999 w 12192000"/>
              <a:gd name="connsiteY5" fmla="*/ 3233533 h 3233533"/>
              <a:gd name="connsiteX6" fmla="*/ 12191999 w 12192000"/>
              <a:gd name="connsiteY6" fmla="*/ 3044314 h 3233533"/>
              <a:gd name="connsiteX7" fmla="*/ 7396842 w 12192000"/>
              <a:gd name="connsiteY7" fmla="*/ 3044314 h 3233533"/>
              <a:gd name="connsiteX8" fmla="*/ 7396842 w 12192000"/>
              <a:gd name="connsiteY8" fmla="*/ 3233533 h 3233533"/>
              <a:gd name="connsiteX9" fmla="*/ 1 w 12192000"/>
              <a:gd name="connsiteY9" fmla="*/ 3233533 h 3233533"/>
              <a:gd name="connsiteX10" fmla="*/ 1 w 12192000"/>
              <a:gd name="connsiteY10" fmla="*/ 1156283 h 3233533"/>
              <a:gd name="connsiteX11" fmla="*/ 0 w 12192000"/>
              <a:gd name="connsiteY11" fmla="*/ 1156283 h 3233533"/>
              <a:gd name="connsiteX12" fmla="*/ 0 w 12192000"/>
              <a:gd name="connsiteY12" fmla="*/ 213189 h 323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233533">
                <a:moveTo>
                  <a:pt x="0" y="0"/>
                </a:moveTo>
                <a:lnTo>
                  <a:pt x="12192000" y="0"/>
                </a:lnTo>
                <a:lnTo>
                  <a:pt x="12192000" y="2130983"/>
                </a:lnTo>
                <a:lnTo>
                  <a:pt x="12192000" y="3074077"/>
                </a:lnTo>
                <a:lnTo>
                  <a:pt x="12192000" y="3233533"/>
                </a:lnTo>
                <a:lnTo>
                  <a:pt x="12191999" y="3233533"/>
                </a:lnTo>
                <a:lnTo>
                  <a:pt x="12191999" y="3044314"/>
                </a:lnTo>
                <a:lnTo>
                  <a:pt x="7396842" y="3044314"/>
                </a:lnTo>
                <a:lnTo>
                  <a:pt x="7396842" y="3233533"/>
                </a:lnTo>
                <a:lnTo>
                  <a:pt x="1" y="3233533"/>
                </a:lnTo>
                <a:lnTo>
                  <a:pt x="1" y="1156283"/>
                </a:lnTo>
                <a:lnTo>
                  <a:pt x="0" y="1156283"/>
                </a:lnTo>
                <a:lnTo>
                  <a:pt x="0" y="213189"/>
                </a:lnTo>
                <a:close/>
              </a:path>
            </a:pathLst>
          </a:custGeom>
          <a:solidFill>
            <a:schemeClr val="bg1">
              <a:lumMod val="85000"/>
            </a:schemeClr>
          </a:solidFill>
        </p:spPr>
        <p:txBody>
          <a:bodyPr wrap="square">
            <a:noAutofit/>
          </a:bodyPr>
          <a:lstStyle>
            <a:lvl1pPr marL="0" indent="0" algn="ctr">
              <a:buNone/>
              <a:defRPr sz="1000">
                <a:solidFill>
                  <a:srgbClr val="000000"/>
                </a:solidFill>
              </a:defRPr>
            </a:lvl1pPr>
          </a:lstStyle>
          <a:p>
            <a:endParaRPr lang="en-US"/>
          </a:p>
        </p:txBody>
      </p:sp>
      <p:sp>
        <p:nvSpPr>
          <p:cNvPr id="145" name="Text Placeholder 32">
            <a:extLst>
              <a:ext uri="{FF2B5EF4-FFF2-40B4-BE49-F238E27FC236}">
                <a16:creationId xmlns:a16="http://schemas.microsoft.com/office/drawing/2014/main" id="{A4B843D6-D64E-B84C-9B42-CB0537BA840E}"/>
              </a:ext>
            </a:extLst>
          </p:cNvPr>
          <p:cNvSpPr>
            <a:spLocks noGrp="1"/>
          </p:cNvSpPr>
          <p:nvPr>
            <p:ph type="body" sz="quarter" idx="13" hasCustomPrompt="1"/>
          </p:nvPr>
        </p:nvSpPr>
        <p:spPr>
          <a:xfrm>
            <a:off x="7551945" y="5547251"/>
            <a:ext cx="4381736" cy="466127"/>
          </a:xfrm>
          <a:prstGeom prst="rect">
            <a:avLst/>
          </a:prstGeom>
        </p:spPr>
        <p:txBody>
          <a:bodyPr>
            <a:noAutofit/>
          </a:bodyPr>
          <a:lstStyle>
            <a:lvl1pPr marL="0" indent="0" algn="r">
              <a:lnSpc>
                <a:spcPct val="100000"/>
              </a:lnSpc>
              <a:spcBef>
                <a:spcPts val="0"/>
              </a:spcBef>
              <a:buNone/>
              <a:defRPr sz="24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err="1"/>
              <a:t>www.website.eu</a:t>
            </a:r>
            <a:endParaRPr lang="en-US"/>
          </a:p>
        </p:txBody>
      </p:sp>
      <p:sp>
        <p:nvSpPr>
          <p:cNvPr id="46" name="Text Placeholder 23">
            <a:extLst>
              <a:ext uri="{FF2B5EF4-FFF2-40B4-BE49-F238E27FC236}">
                <a16:creationId xmlns:a16="http://schemas.microsoft.com/office/drawing/2014/main" id="{A533C557-EAB9-A644-A91D-5D8749DF0882}"/>
              </a:ext>
            </a:extLst>
          </p:cNvPr>
          <p:cNvSpPr>
            <a:spLocks noGrp="1"/>
          </p:cNvSpPr>
          <p:nvPr>
            <p:ph type="body" sz="quarter" idx="16" hasCustomPrompt="1"/>
          </p:nvPr>
        </p:nvSpPr>
        <p:spPr>
          <a:xfrm>
            <a:off x="639015" y="3790144"/>
            <a:ext cx="5881764" cy="634242"/>
          </a:xfrm>
          <a:prstGeom prst="rect">
            <a:avLst/>
          </a:prstGeom>
        </p:spPr>
        <p:txBody>
          <a:bodyPr>
            <a:noAutofit/>
          </a:bodyPr>
          <a:lstStyle>
            <a:lvl1pPr marL="0" indent="0" algn="l">
              <a:buNone/>
              <a:defRPr sz="3600" b="1" i="0">
                <a:solidFill>
                  <a:schemeClr val="bg1"/>
                </a:solidFill>
                <a:latin typeface="+mn-lt"/>
              </a:defRPr>
            </a:lvl1pPr>
          </a:lstStyle>
          <a:p>
            <a:pPr lvl="0"/>
            <a:r>
              <a:rPr lang="en-US"/>
              <a:t>Follow Our Journey</a:t>
            </a:r>
          </a:p>
        </p:txBody>
      </p:sp>
      <p:pic>
        <p:nvPicPr>
          <p:cNvPr id="21" name="Picture 20">
            <a:extLst>
              <a:ext uri="{FF2B5EF4-FFF2-40B4-BE49-F238E27FC236}">
                <a16:creationId xmlns:a16="http://schemas.microsoft.com/office/drawing/2014/main" id="{ED8AB1AA-16D1-B600-B5BC-CFCEF003D9C6}"/>
              </a:ext>
            </a:extLst>
          </p:cNvPr>
          <p:cNvPicPr>
            <a:picLocks noChangeAspect="1"/>
          </p:cNvPicPr>
          <p:nvPr userDrawn="1"/>
        </p:nvPicPr>
        <p:blipFill>
          <a:blip r:embed="rId2"/>
          <a:stretch>
            <a:fillRect/>
          </a:stretch>
        </p:blipFill>
        <p:spPr>
          <a:xfrm>
            <a:off x="565420" y="5916072"/>
            <a:ext cx="2054262" cy="457426"/>
          </a:xfrm>
          <a:prstGeom prst="rect">
            <a:avLst/>
          </a:prstGeom>
        </p:spPr>
      </p:pic>
      <p:pic>
        <p:nvPicPr>
          <p:cNvPr id="9" name="Picture 8">
            <a:extLst>
              <a:ext uri="{FF2B5EF4-FFF2-40B4-BE49-F238E27FC236}">
                <a16:creationId xmlns:a16="http://schemas.microsoft.com/office/drawing/2014/main" id="{3070DF7C-4D66-007C-C0F8-59C34562A2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38735" y="50994"/>
            <a:ext cx="3196954" cy="2271519"/>
          </a:xfrm>
          <a:prstGeom prst="rect">
            <a:avLst/>
          </a:prstGeom>
        </p:spPr>
      </p:pic>
    </p:spTree>
    <p:extLst>
      <p:ext uri="{BB962C8B-B14F-4D97-AF65-F5344CB8AC3E}">
        <p14:creationId xmlns:p14="http://schemas.microsoft.com/office/powerpoint/2010/main" val="3097068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CONS">
    <p:spTree>
      <p:nvGrpSpPr>
        <p:cNvPr id="1" name=""/>
        <p:cNvGrpSpPr/>
        <p:nvPr/>
      </p:nvGrpSpPr>
      <p:grpSpPr>
        <a:xfrm>
          <a:off x="0" y="0"/>
          <a:ext cx="0" cy="0"/>
          <a:chOff x="0" y="0"/>
          <a:chExt cx="0" cy="0"/>
        </a:xfrm>
      </p:grpSpPr>
      <p:cxnSp>
        <p:nvCxnSpPr>
          <p:cNvPr id="74" name="Straight Connector 73">
            <a:extLst>
              <a:ext uri="{FF2B5EF4-FFF2-40B4-BE49-F238E27FC236}">
                <a16:creationId xmlns:a16="http://schemas.microsoft.com/office/drawing/2014/main" id="{AC3F7B3E-6B4A-4E4B-B60A-76961F8A4E31}"/>
              </a:ext>
            </a:extLst>
          </p:cNvPr>
          <p:cNvCxnSpPr/>
          <p:nvPr userDrawn="1"/>
        </p:nvCxnSpPr>
        <p:spPr>
          <a:xfrm>
            <a:off x="7097389" y="-30876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891879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verview/Intro - Navy ">
  <p:cSld name="Overview/Intro - Navy ">
    <p:spTree>
      <p:nvGrpSpPr>
        <p:cNvPr id="1" name="Shape 19"/>
        <p:cNvGrpSpPr/>
        <p:nvPr/>
      </p:nvGrpSpPr>
      <p:grpSpPr>
        <a:xfrm>
          <a:off x="0" y="0"/>
          <a:ext cx="0" cy="0"/>
          <a:chOff x="0" y="0"/>
          <a:chExt cx="0" cy="0"/>
        </a:xfrm>
      </p:grpSpPr>
      <p:sp>
        <p:nvSpPr>
          <p:cNvPr id="20" name="Google Shape;20;p14"/>
          <p:cNvSpPr/>
          <p:nvPr/>
        </p:nvSpPr>
        <p:spPr>
          <a:xfrm>
            <a:off x="2167324" y="772370"/>
            <a:ext cx="9320865" cy="5212793"/>
          </a:xfrm>
          <a:prstGeom prst="rect">
            <a:avLst/>
          </a:prstGeom>
          <a:solidFill>
            <a:srgbClr val="094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21" name="Google Shape;21;p14"/>
          <p:cNvSpPr>
            <a:spLocks noGrp="1"/>
          </p:cNvSpPr>
          <p:nvPr>
            <p:ph type="pic" idx="2"/>
          </p:nvPr>
        </p:nvSpPr>
        <p:spPr>
          <a:xfrm>
            <a:off x="388401" y="385460"/>
            <a:ext cx="4107750" cy="6087079"/>
          </a:xfrm>
          <a:prstGeom prst="rect">
            <a:avLst/>
          </a:prstGeom>
          <a:solidFill>
            <a:srgbClr val="BFBFBF"/>
          </a:solidFill>
          <a:ln>
            <a:noFill/>
          </a:ln>
        </p:spPr>
      </p:sp>
      <p:sp>
        <p:nvSpPr>
          <p:cNvPr id="22" name="Google Shape;22;p14"/>
          <p:cNvSpPr txBox="1">
            <a:spLocks noGrp="1"/>
          </p:cNvSpPr>
          <p:nvPr>
            <p:ph type="body" idx="1"/>
          </p:nvPr>
        </p:nvSpPr>
        <p:spPr>
          <a:xfrm>
            <a:off x="4940627" y="3429001"/>
            <a:ext cx="6331432" cy="212390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765301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sp>
        <p:nvSpPr>
          <p:cNvPr id="126" name="Rectangle 125">
            <a:extLst>
              <a:ext uri="{FF2B5EF4-FFF2-40B4-BE49-F238E27FC236}">
                <a16:creationId xmlns:a16="http://schemas.microsoft.com/office/drawing/2014/main" id="{83944EB6-3CB0-F145-A637-E3DB7CD725F9}"/>
              </a:ext>
            </a:extLst>
          </p:cNvPr>
          <p:cNvSpPr/>
          <p:nvPr userDrawn="1"/>
        </p:nvSpPr>
        <p:spPr>
          <a:xfrm>
            <a:off x="-1218514" y="-6377384"/>
            <a:ext cx="16024759" cy="589558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5E3BAAE-FA76-F16F-DC86-33478BE56944}"/>
              </a:ext>
            </a:extLst>
          </p:cNvPr>
          <p:cNvPicPr>
            <a:picLocks noChangeAspect="1"/>
          </p:cNvPicPr>
          <p:nvPr userDrawn="1"/>
        </p:nvPicPr>
        <p:blipFill>
          <a:blip r:embed="rId2"/>
          <a:stretch>
            <a:fillRect/>
          </a:stretch>
        </p:blipFill>
        <p:spPr>
          <a:xfrm>
            <a:off x="9689894" y="6102554"/>
            <a:ext cx="2054262" cy="457426"/>
          </a:xfrm>
          <a:prstGeom prst="rect">
            <a:avLst/>
          </a:prstGeom>
        </p:spPr>
      </p:pic>
      <p:pic>
        <p:nvPicPr>
          <p:cNvPr id="3" name="Picture 2">
            <a:extLst>
              <a:ext uri="{FF2B5EF4-FFF2-40B4-BE49-F238E27FC236}">
                <a16:creationId xmlns:a16="http://schemas.microsoft.com/office/drawing/2014/main" id="{545CB842-9E13-7CA3-0A51-6059107FE7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38735" y="50994"/>
            <a:ext cx="3196954" cy="2271519"/>
          </a:xfrm>
          <a:prstGeom prst="rect">
            <a:avLst/>
          </a:prstGeom>
        </p:spPr>
      </p:pic>
      <p:sp>
        <p:nvSpPr>
          <p:cNvPr id="10" name="Freeform 9">
            <a:extLst>
              <a:ext uri="{FF2B5EF4-FFF2-40B4-BE49-F238E27FC236}">
                <a16:creationId xmlns:a16="http://schemas.microsoft.com/office/drawing/2014/main" id="{C45C8739-346C-53FB-617A-7C85CCD85AA0}"/>
              </a:ext>
            </a:extLst>
          </p:cNvPr>
          <p:cNvSpPr>
            <a:spLocks noGrp="1"/>
          </p:cNvSpPr>
          <p:nvPr>
            <p:ph type="pic" sz="quarter" idx="12"/>
          </p:nvPr>
        </p:nvSpPr>
        <p:spPr>
          <a:xfrm>
            <a:off x="0" y="2271713"/>
            <a:ext cx="12192000" cy="3589993"/>
          </a:xfrm>
          <a:custGeom>
            <a:avLst/>
            <a:gdLst>
              <a:gd name="connsiteX0" fmla="*/ 0 w 12192000"/>
              <a:gd name="connsiteY0" fmla="*/ 0 h 3589993"/>
              <a:gd name="connsiteX1" fmla="*/ 12192000 w 12192000"/>
              <a:gd name="connsiteY1" fmla="*/ 0 h 3589993"/>
              <a:gd name="connsiteX2" fmla="*/ 12192000 w 12192000"/>
              <a:gd name="connsiteY2" fmla="*/ 3589993 h 3589993"/>
              <a:gd name="connsiteX3" fmla="*/ 4883406 w 12192000"/>
              <a:gd name="connsiteY3" fmla="*/ 3589993 h 3589993"/>
              <a:gd name="connsiteX4" fmla="*/ 4883406 w 12192000"/>
              <a:gd name="connsiteY4" fmla="*/ 1431353 h 3589993"/>
              <a:gd name="connsiteX5" fmla="*/ 0 w 12192000"/>
              <a:gd name="connsiteY5" fmla="*/ 1431353 h 358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589993">
                <a:moveTo>
                  <a:pt x="0" y="0"/>
                </a:moveTo>
                <a:lnTo>
                  <a:pt x="12192000" y="0"/>
                </a:lnTo>
                <a:lnTo>
                  <a:pt x="12192000" y="3589993"/>
                </a:lnTo>
                <a:lnTo>
                  <a:pt x="4883406" y="3589993"/>
                </a:lnTo>
                <a:lnTo>
                  <a:pt x="4883406" y="1431353"/>
                </a:lnTo>
                <a:lnTo>
                  <a:pt x="0" y="1431353"/>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11" name="Rectangle 10">
            <a:extLst>
              <a:ext uri="{FF2B5EF4-FFF2-40B4-BE49-F238E27FC236}">
                <a16:creationId xmlns:a16="http://schemas.microsoft.com/office/drawing/2014/main" id="{86081D7E-7037-5426-0E0B-333F821E7116}"/>
              </a:ext>
            </a:extLst>
          </p:cNvPr>
          <p:cNvSpPr/>
          <p:nvPr userDrawn="1"/>
        </p:nvSpPr>
        <p:spPr>
          <a:xfrm>
            <a:off x="0" y="3703066"/>
            <a:ext cx="4883406" cy="2856914"/>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p>
        </p:txBody>
      </p:sp>
    </p:spTree>
    <p:extLst>
      <p:ext uri="{BB962C8B-B14F-4D97-AF65-F5344CB8AC3E}">
        <p14:creationId xmlns:p14="http://schemas.microsoft.com/office/powerpoint/2010/main" val="38458300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ext Slide 01 - Navy">
  <p:cSld name="Text Slide 01 - Navy">
    <p:spTree>
      <p:nvGrpSpPr>
        <p:cNvPr id="1" name="Shape 23"/>
        <p:cNvGrpSpPr/>
        <p:nvPr/>
      </p:nvGrpSpPr>
      <p:grpSpPr>
        <a:xfrm>
          <a:off x="0" y="0"/>
          <a:ext cx="0" cy="0"/>
          <a:chOff x="0" y="0"/>
          <a:chExt cx="0" cy="0"/>
        </a:xfrm>
      </p:grpSpPr>
      <p:sp>
        <p:nvSpPr>
          <p:cNvPr id="24" name="Google Shape;24;p15"/>
          <p:cNvSpPr/>
          <p:nvPr/>
        </p:nvSpPr>
        <p:spPr>
          <a:xfrm rot="-5400000">
            <a:off x="2667000" y="-2667000"/>
            <a:ext cx="6858001" cy="12191999"/>
          </a:xfrm>
          <a:prstGeom prst="rect">
            <a:avLst/>
          </a:prstGeom>
          <a:solidFill>
            <a:srgbClr val="094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 name="Google Shape;25;p15"/>
          <p:cNvSpPr/>
          <p:nvPr/>
        </p:nvSpPr>
        <p:spPr>
          <a:xfrm rot="-5400000">
            <a:off x="2858269" y="-2026298"/>
            <a:ext cx="6141020" cy="109105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26" name="Google Shape;26;p15"/>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9465E"/>
              </a:buClr>
              <a:buSzPts val="3600"/>
              <a:buFont typeface="Arial"/>
              <a:buNone/>
              <a:defRPr sz="3600" b="1" i="0" u="none" strike="noStrike" cap="none">
                <a:solidFill>
                  <a:srgbClr val="09465E"/>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 name="Google Shape;27;p15"/>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09465E"/>
              </a:buClr>
              <a:buSzPts val="2400"/>
              <a:buFont typeface="Arial"/>
              <a:buNone/>
              <a:defRPr sz="2400" b="0" i="0" u="none" strike="noStrike" cap="none">
                <a:solidFill>
                  <a:srgbClr val="09465E"/>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28" name="Google Shape;28;p15"/>
          <p:cNvGrpSpPr/>
          <p:nvPr/>
        </p:nvGrpSpPr>
        <p:grpSpPr>
          <a:xfrm>
            <a:off x="11656052" y="3880524"/>
            <a:ext cx="281949" cy="2748511"/>
            <a:chOff x="7176656" y="8423488"/>
            <a:chExt cx="190704" cy="1859032"/>
          </a:xfrm>
        </p:grpSpPr>
        <p:cxnSp>
          <p:nvCxnSpPr>
            <p:cNvPr id="29" name="Google Shape;29;p15"/>
            <p:cNvCxnSpPr/>
            <p:nvPr/>
          </p:nvCxnSpPr>
          <p:spPr>
            <a:xfrm>
              <a:off x="7176656" y="10282519"/>
              <a:ext cx="190704" cy="0"/>
            </a:xfrm>
            <a:prstGeom prst="straightConnector1">
              <a:avLst/>
            </a:prstGeom>
            <a:noFill/>
            <a:ln w="12700" cap="flat" cmpd="sng">
              <a:solidFill>
                <a:srgbClr val="60BA47"/>
              </a:solidFill>
              <a:prstDash val="solid"/>
              <a:miter lim="800000"/>
              <a:headEnd type="none" w="sm" len="sm"/>
              <a:tailEnd type="none" w="sm" len="sm"/>
            </a:ln>
          </p:spPr>
        </p:cxnSp>
        <p:pic>
          <p:nvPicPr>
            <p:cNvPr id="30" name="Google Shape;30;p15"/>
            <p:cNvPicPr preferRelativeResize="0"/>
            <p:nvPr/>
          </p:nvPicPr>
          <p:blipFill rotWithShape="1">
            <a:blip r:embed="rId2">
              <a:alphaModFix/>
            </a:blip>
            <a:srcRect l="11683" t="85071" r="9500" b="5683"/>
            <a:stretch/>
          </p:blipFill>
          <p:spPr>
            <a:xfrm rot="-5400000">
              <a:off x="6377328" y="9251339"/>
              <a:ext cx="1806222" cy="150519"/>
            </a:xfrm>
            <a:prstGeom prst="rect">
              <a:avLst/>
            </a:prstGeom>
            <a:noFill/>
            <a:ln>
              <a:noFill/>
            </a:ln>
          </p:spPr>
        </p:pic>
      </p:grpSp>
    </p:spTree>
    <p:extLst>
      <p:ext uri="{BB962C8B-B14F-4D97-AF65-F5344CB8AC3E}">
        <p14:creationId xmlns:p14="http://schemas.microsoft.com/office/powerpoint/2010/main" val="23609689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Laptop Slide - Navy">
  <p:cSld name="Laptop Slide - Navy">
    <p:spTree>
      <p:nvGrpSpPr>
        <p:cNvPr id="1" name="Shape 31"/>
        <p:cNvGrpSpPr/>
        <p:nvPr/>
      </p:nvGrpSpPr>
      <p:grpSpPr>
        <a:xfrm>
          <a:off x="0" y="0"/>
          <a:ext cx="0" cy="0"/>
          <a:chOff x="0" y="0"/>
          <a:chExt cx="0" cy="0"/>
        </a:xfrm>
      </p:grpSpPr>
      <p:sp>
        <p:nvSpPr>
          <p:cNvPr id="32" name="Google Shape;32;p16"/>
          <p:cNvSpPr txBox="1">
            <a:spLocks noGrp="1"/>
          </p:cNvSpPr>
          <p:nvPr>
            <p:ph type="body" idx="1"/>
          </p:nvPr>
        </p:nvSpPr>
        <p:spPr>
          <a:xfrm>
            <a:off x="6578872" y="593866"/>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9465E"/>
              </a:buClr>
              <a:buSzPts val="3600"/>
              <a:buFont typeface="Arial"/>
              <a:buNone/>
              <a:defRPr sz="3600" b="1" i="0" u="none" strike="noStrike" cap="none">
                <a:solidFill>
                  <a:srgbClr val="09465E"/>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p16"/>
          <p:cNvSpPr/>
          <p:nvPr/>
        </p:nvSpPr>
        <p:spPr>
          <a:xfrm rot="10800000" flipH="1">
            <a:off x="0" y="0"/>
            <a:ext cx="601405" cy="6858002"/>
          </a:xfrm>
          <a:prstGeom prst="rect">
            <a:avLst/>
          </a:prstGeom>
          <a:solidFill>
            <a:srgbClr val="094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4" name="Google Shape;34;p16"/>
          <p:cNvPicPr preferRelativeResize="0"/>
          <p:nvPr/>
        </p:nvPicPr>
        <p:blipFill rotWithShape="1">
          <a:blip r:embed="rId2">
            <a:alphaModFix/>
          </a:blip>
          <a:srcRect l="-18315" t="15976" r="29196" b="11083"/>
          <a:stretch/>
        </p:blipFill>
        <p:spPr>
          <a:xfrm flipH="1">
            <a:off x="608794" y="1890384"/>
            <a:ext cx="8439100" cy="5375657"/>
          </a:xfrm>
          <a:prstGeom prst="rect">
            <a:avLst/>
          </a:prstGeom>
          <a:noFill/>
          <a:ln>
            <a:noFill/>
          </a:ln>
        </p:spPr>
      </p:pic>
      <p:sp>
        <p:nvSpPr>
          <p:cNvPr id="35" name="Google Shape;35;p16"/>
          <p:cNvSpPr>
            <a:spLocks noGrp="1"/>
          </p:cNvSpPr>
          <p:nvPr>
            <p:ph type="pic" idx="2"/>
          </p:nvPr>
        </p:nvSpPr>
        <p:spPr>
          <a:xfrm>
            <a:off x="635271" y="2095585"/>
            <a:ext cx="5130800" cy="3913188"/>
          </a:xfrm>
          <a:prstGeom prst="rect">
            <a:avLst/>
          </a:prstGeom>
          <a:solidFill>
            <a:srgbClr val="D8D8D8"/>
          </a:solidFill>
          <a:ln>
            <a:noFill/>
          </a:ln>
        </p:spPr>
      </p:sp>
      <p:sp>
        <p:nvSpPr>
          <p:cNvPr id="36" name="Google Shape;36;p16"/>
          <p:cNvSpPr txBox="1">
            <a:spLocks noGrp="1"/>
          </p:cNvSpPr>
          <p:nvPr>
            <p:ph type="body" idx="3"/>
          </p:nvPr>
        </p:nvSpPr>
        <p:spPr>
          <a:xfrm>
            <a:off x="6578871" y="1890384"/>
            <a:ext cx="4990998"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09465E"/>
              </a:buClr>
              <a:buSzPts val="2400"/>
              <a:buFont typeface="Arial"/>
              <a:buNone/>
              <a:defRPr sz="2400" b="0" i="0" u="none" strike="noStrike" cap="none">
                <a:solidFill>
                  <a:srgbClr val="09465E"/>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37" name="Google Shape;37;p16"/>
          <p:cNvGrpSpPr/>
          <p:nvPr/>
        </p:nvGrpSpPr>
        <p:grpSpPr>
          <a:xfrm>
            <a:off x="138149" y="3764146"/>
            <a:ext cx="281949" cy="2748511"/>
            <a:chOff x="7176656" y="8423488"/>
            <a:chExt cx="190704" cy="1859032"/>
          </a:xfrm>
        </p:grpSpPr>
        <p:cxnSp>
          <p:nvCxnSpPr>
            <p:cNvPr id="38" name="Google Shape;38;p16"/>
            <p:cNvCxnSpPr/>
            <p:nvPr/>
          </p:nvCxnSpPr>
          <p:spPr>
            <a:xfrm>
              <a:off x="7176656" y="10282519"/>
              <a:ext cx="190704" cy="0"/>
            </a:xfrm>
            <a:prstGeom prst="straightConnector1">
              <a:avLst/>
            </a:prstGeom>
            <a:noFill/>
            <a:ln w="12700" cap="flat" cmpd="sng">
              <a:solidFill>
                <a:srgbClr val="60BA47"/>
              </a:solidFill>
              <a:prstDash val="solid"/>
              <a:miter lim="800000"/>
              <a:headEnd type="none" w="sm" len="sm"/>
              <a:tailEnd type="none" w="sm" len="sm"/>
            </a:ln>
          </p:spPr>
        </p:cxnSp>
        <p:pic>
          <p:nvPicPr>
            <p:cNvPr id="39" name="Google Shape;39;p16"/>
            <p:cNvPicPr preferRelativeResize="0"/>
            <p:nvPr/>
          </p:nvPicPr>
          <p:blipFill rotWithShape="1">
            <a:blip r:embed="rId3">
              <a:alphaModFix/>
            </a:blip>
            <a:srcRect l="11683" t="85071" r="9500" b="5683"/>
            <a:stretch/>
          </p:blipFill>
          <p:spPr>
            <a:xfrm rot="-5400000">
              <a:off x="6377328" y="9251339"/>
              <a:ext cx="1806222" cy="150519"/>
            </a:xfrm>
            <a:prstGeom prst="rect">
              <a:avLst/>
            </a:prstGeom>
            <a:noFill/>
            <a:ln>
              <a:noFill/>
            </a:ln>
          </p:spPr>
        </p:pic>
      </p:grpSp>
    </p:spTree>
    <p:extLst>
      <p:ext uri="{BB962C8B-B14F-4D97-AF65-F5344CB8AC3E}">
        <p14:creationId xmlns:p14="http://schemas.microsoft.com/office/powerpoint/2010/main" val="60086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ext Slide 03 - Navy">
  <p:cSld name="Text Slide 03 - Navy">
    <p:spTree>
      <p:nvGrpSpPr>
        <p:cNvPr id="1" name="Shape 40"/>
        <p:cNvGrpSpPr/>
        <p:nvPr/>
      </p:nvGrpSpPr>
      <p:grpSpPr>
        <a:xfrm>
          <a:off x="0" y="0"/>
          <a:ext cx="0" cy="0"/>
          <a:chOff x="0" y="0"/>
          <a:chExt cx="0" cy="0"/>
        </a:xfrm>
      </p:grpSpPr>
      <p:sp>
        <p:nvSpPr>
          <p:cNvPr id="41" name="Google Shape;41;p17"/>
          <p:cNvSpPr/>
          <p:nvPr/>
        </p:nvSpPr>
        <p:spPr>
          <a:xfrm rot="-5400000">
            <a:off x="2667000" y="-2667000"/>
            <a:ext cx="6858001" cy="12191999"/>
          </a:xfrm>
          <a:prstGeom prst="rect">
            <a:avLst/>
          </a:prstGeom>
          <a:solidFill>
            <a:srgbClr val="094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 name="Google Shape;42;p17"/>
          <p:cNvSpPr/>
          <p:nvPr/>
        </p:nvSpPr>
        <p:spPr>
          <a:xfrm rot="-5400000">
            <a:off x="4865194" y="-19370"/>
            <a:ext cx="6141020" cy="689673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43" name="Google Shape;43;p17"/>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09465E"/>
              </a:buClr>
              <a:buSzPts val="2400"/>
              <a:buFont typeface="Arial"/>
              <a:buNone/>
              <a:defRPr sz="2400" b="0" i="0" u="none" strike="noStrike" cap="none">
                <a:solidFill>
                  <a:srgbClr val="09465E"/>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17"/>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45" name="Google Shape;45;p17"/>
          <p:cNvGrpSpPr/>
          <p:nvPr/>
        </p:nvGrpSpPr>
        <p:grpSpPr>
          <a:xfrm>
            <a:off x="11656052" y="3880524"/>
            <a:ext cx="281949" cy="2748511"/>
            <a:chOff x="7176656" y="8423488"/>
            <a:chExt cx="190704" cy="1859032"/>
          </a:xfrm>
        </p:grpSpPr>
        <p:cxnSp>
          <p:nvCxnSpPr>
            <p:cNvPr id="46" name="Google Shape;46;p17"/>
            <p:cNvCxnSpPr/>
            <p:nvPr/>
          </p:nvCxnSpPr>
          <p:spPr>
            <a:xfrm>
              <a:off x="7176656" y="10282519"/>
              <a:ext cx="190704" cy="0"/>
            </a:xfrm>
            <a:prstGeom prst="straightConnector1">
              <a:avLst/>
            </a:prstGeom>
            <a:noFill/>
            <a:ln w="12700" cap="flat" cmpd="sng">
              <a:solidFill>
                <a:srgbClr val="60BA47"/>
              </a:solidFill>
              <a:prstDash val="solid"/>
              <a:miter lim="800000"/>
              <a:headEnd type="none" w="sm" len="sm"/>
              <a:tailEnd type="none" w="sm" len="sm"/>
            </a:ln>
          </p:spPr>
        </p:cxnSp>
        <p:pic>
          <p:nvPicPr>
            <p:cNvPr id="47" name="Google Shape;47;p17"/>
            <p:cNvPicPr preferRelativeResize="0"/>
            <p:nvPr/>
          </p:nvPicPr>
          <p:blipFill rotWithShape="1">
            <a:blip r:embed="rId2">
              <a:alphaModFix/>
            </a:blip>
            <a:srcRect l="11683" t="85071" r="9500" b="5683"/>
            <a:stretch/>
          </p:blipFill>
          <p:spPr>
            <a:xfrm rot="-5400000">
              <a:off x="6377328" y="9251339"/>
              <a:ext cx="1806222" cy="150519"/>
            </a:xfrm>
            <a:prstGeom prst="rect">
              <a:avLst/>
            </a:prstGeom>
            <a:noFill/>
            <a:ln>
              <a:noFill/>
            </a:ln>
          </p:spPr>
        </p:pic>
      </p:grpSp>
    </p:spTree>
    <p:extLst>
      <p:ext uri="{BB962C8B-B14F-4D97-AF65-F5344CB8AC3E}">
        <p14:creationId xmlns:p14="http://schemas.microsoft.com/office/powerpoint/2010/main" val="24121525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Photo Slide 01 - Navy">
  <p:cSld name="Quote/Photo Slide 01 - Navy">
    <p:spTree>
      <p:nvGrpSpPr>
        <p:cNvPr id="1" name="Shape 48"/>
        <p:cNvGrpSpPr/>
        <p:nvPr/>
      </p:nvGrpSpPr>
      <p:grpSpPr>
        <a:xfrm>
          <a:off x="0" y="0"/>
          <a:ext cx="0" cy="0"/>
          <a:chOff x="0" y="0"/>
          <a:chExt cx="0" cy="0"/>
        </a:xfrm>
      </p:grpSpPr>
      <p:sp>
        <p:nvSpPr>
          <p:cNvPr id="49" name="Google Shape;49;p18"/>
          <p:cNvSpPr/>
          <p:nvPr/>
        </p:nvSpPr>
        <p:spPr>
          <a:xfrm rot="-5400000">
            <a:off x="2667000" y="-2667000"/>
            <a:ext cx="6858001" cy="12191999"/>
          </a:xfrm>
          <a:prstGeom prst="rect">
            <a:avLst/>
          </a:prstGeom>
          <a:solidFill>
            <a:srgbClr val="094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 name="Google Shape;50;p18"/>
          <p:cNvSpPr/>
          <p:nvPr/>
        </p:nvSpPr>
        <p:spPr>
          <a:xfrm rot="-5400000">
            <a:off x="2862666" y="-2030696"/>
            <a:ext cx="6141020" cy="1091939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51" name="Google Shape;51;p18"/>
          <p:cNvSpPr>
            <a:spLocks noGrp="1"/>
          </p:cNvSpPr>
          <p:nvPr>
            <p:ph type="pic" idx="2"/>
          </p:nvPr>
        </p:nvSpPr>
        <p:spPr>
          <a:xfrm>
            <a:off x="799128" y="746272"/>
            <a:ext cx="10203652" cy="5365455"/>
          </a:xfrm>
          <a:prstGeom prst="rect">
            <a:avLst/>
          </a:prstGeom>
          <a:solidFill>
            <a:srgbClr val="BFBFBF"/>
          </a:solidFill>
          <a:ln>
            <a:noFill/>
          </a:ln>
        </p:spPr>
      </p:sp>
      <p:grpSp>
        <p:nvGrpSpPr>
          <p:cNvPr id="52" name="Google Shape;52;p18"/>
          <p:cNvGrpSpPr/>
          <p:nvPr/>
        </p:nvGrpSpPr>
        <p:grpSpPr>
          <a:xfrm>
            <a:off x="11656052" y="3880524"/>
            <a:ext cx="281949" cy="2748511"/>
            <a:chOff x="7176656" y="8423488"/>
            <a:chExt cx="190704" cy="1859032"/>
          </a:xfrm>
        </p:grpSpPr>
        <p:cxnSp>
          <p:nvCxnSpPr>
            <p:cNvPr id="53" name="Google Shape;53;p18"/>
            <p:cNvCxnSpPr/>
            <p:nvPr/>
          </p:nvCxnSpPr>
          <p:spPr>
            <a:xfrm>
              <a:off x="7176656" y="10282519"/>
              <a:ext cx="190704" cy="0"/>
            </a:xfrm>
            <a:prstGeom prst="straightConnector1">
              <a:avLst/>
            </a:prstGeom>
            <a:noFill/>
            <a:ln w="12700" cap="flat" cmpd="sng">
              <a:solidFill>
                <a:srgbClr val="60BA47"/>
              </a:solidFill>
              <a:prstDash val="solid"/>
              <a:miter lim="800000"/>
              <a:headEnd type="none" w="sm" len="sm"/>
              <a:tailEnd type="none" w="sm" len="sm"/>
            </a:ln>
          </p:spPr>
        </p:cxnSp>
        <p:pic>
          <p:nvPicPr>
            <p:cNvPr id="54" name="Google Shape;54;p18"/>
            <p:cNvPicPr preferRelativeResize="0"/>
            <p:nvPr/>
          </p:nvPicPr>
          <p:blipFill rotWithShape="1">
            <a:blip r:embed="rId2">
              <a:alphaModFix/>
            </a:blip>
            <a:srcRect l="11683" t="85071" r="9500" b="5683"/>
            <a:stretch/>
          </p:blipFill>
          <p:spPr>
            <a:xfrm rot="-5400000">
              <a:off x="6377328" y="9251339"/>
              <a:ext cx="1806222" cy="150519"/>
            </a:xfrm>
            <a:prstGeom prst="rect">
              <a:avLst/>
            </a:prstGeom>
            <a:noFill/>
            <a:ln>
              <a:noFill/>
            </a:ln>
          </p:spPr>
        </p:pic>
      </p:grpSp>
    </p:spTree>
    <p:extLst>
      <p:ext uri="{BB962C8B-B14F-4D97-AF65-F5344CB8AC3E}">
        <p14:creationId xmlns:p14="http://schemas.microsoft.com/office/powerpoint/2010/main" val="12126947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55"/>
        <p:cNvGrpSpPr/>
        <p:nvPr/>
      </p:nvGrpSpPr>
      <p:grpSpPr>
        <a:xfrm>
          <a:off x="0" y="0"/>
          <a:ext cx="0" cy="0"/>
          <a:chOff x="0" y="0"/>
          <a:chExt cx="0" cy="0"/>
        </a:xfrm>
      </p:grpSpPr>
      <p:sp>
        <p:nvSpPr>
          <p:cNvPr id="56" name="Google Shape;56;p19"/>
          <p:cNvSpPr/>
          <p:nvPr/>
        </p:nvSpPr>
        <p:spPr>
          <a:xfrm>
            <a:off x="7396842" y="5431639"/>
            <a:ext cx="4795157" cy="697353"/>
          </a:xfrm>
          <a:prstGeom prst="rect">
            <a:avLst/>
          </a:prstGeom>
          <a:solidFill>
            <a:srgbClr val="60BA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 name="Google Shape;57;p19"/>
          <p:cNvSpPr>
            <a:spLocks noGrp="1"/>
          </p:cNvSpPr>
          <p:nvPr>
            <p:ph type="pic" idx="2"/>
          </p:nvPr>
        </p:nvSpPr>
        <p:spPr>
          <a:xfrm>
            <a:off x="0" y="2387326"/>
            <a:ext cx="12192000" cy="3233533"/>
          </a:xfrm>
          <a:prstGeom prst="rect">
            <a:avLst/>
          </a:prstGeom>
          <a:solidFill>
            <a:srgbClr val="D8D8D8"/>
          </a:solidFill>
          <a:ln>
            <a:noFill/>
          </a:ln>
        </p:spPr>
      </p:sp>
      <p:sp>
        <p:nvSpPr>
          <p:cNvPr id="58" name="Google Shape;58;p19"/>
          <p:cNvSpPr txBox="1">
            <a:spLocks noGrp="1"/>
          </p:cNvSpPr>
          <p:nvPr>
            <p:ph type="body" idx="1"/>
          </p:nvPr>
        </p:nvSpPr>
        <p:spPr>
          <a:xfrm>
            <a:off x="7551945" y="5547251"/>
            <a:ext cx="4381736" cy="466127"/>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 name="Google Shape;59;p19"/>
          <p:cNvSpPr txBox="1">
            <a:spLocks noGrp="1"/>
          </p:cNvSpPr>
          <p:nvPr>
            <p:ph type="body" idx="3"/>
          </p:nvPr>
        </p:nvSpPr>
        <p:spPr>
          <a:xfrm>
            <a:off x="639015" y="3790144"/>
            <a:ext cx="5881764" cy="63424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60" name="Google Shape;60;p19"/>
          <p:cNvPicPr preferRelativeResize="0"/>
          <p:nvPr/>
        </p:nvPicPr>
        <p:blipFill rotWithShape="1">
          <a:blip r:embed="rId2">
            <a:alphaModFix/>
          </a:blip>
          <a:srcRect/>
          <a:stretch/>
        </p:blipFill>
        <p:spPr>
          <a:xfrm>
            <a:off x="565420" y="5916072"/>
            <a:ext cx="2054262" cy="457426"/>
          </a:xfrm>
          <a:prstGeom prst="rect">
            <a:avLst/>
          </a:prstGeom>
          <a:noFill/>
          <a:ln>
            <a:noFill/>
          </a:ln>
        </p:spPr>
      </p:pic>
      <p:pic>
        <p:nvPicPr>
          <p:cNvPr id="61" name="Google Shape;61;p19"/>
          <p:cNvPicPr preferRelativeResize="0"/>
          <p:nvPr/>
        </p:nvPicPr>
        <p:blipFill rotWithShape="1">
          <a:blip r:embed="rId3">
            <a:alphaModFix/>
          </a:blip>
          <a:srcRect/>
          <a:stretch/>
        </p:blipFill>
        <p:spPr>
          <a:xfrm>
            <a:off x="8538735" y="50994"/>
            <a:ext cx="3196954" cy="2271519"/>
          </a:xfrm>
          <a:prstGeom prst="rect">
            <a:avLst/>
          </a:prstGeom>
          <a:noFill/>
          <a:ln>
            <a:noFill/>
          </a:ln>
        </p:spPr>
      </p:pic>
    </p:spTree>
    <p:extLst>
      <p:ext uri="{BB962C8B-B14F-4D97-AF65-F5344CB8AC3E}">
        <p14:creationId xmlns:p14="http://schemas.microsoft.com/office/powerpoint/2010/main" val="38082149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Font Typecae &amp; Size">
  <p:cSld name="Font Typecae &amp; Size">
    <p:spTree>
      <p:nvGrpSpPr>
        <p:cNvPr id="1" name="Shape 62"/>
        <p:cNvGrpSpPr/>
        <p:nvPr/>
      </p:nvGrpSpPr>
      <p:grpSpPr>
        <a:xfrm>
          <a:off x="0" y="0"/>
          <a:ext cx="0" cy="0"/>
          <a:chOff x="0" y="0"/>
          <a:chExt cx="0" cy="0"/>
        </a:xfrm>
      </p:grpSpPr>
      <p:sp>
        <p:nvSpPr>
          <p:cNvPr id="63" name="Google Shape;63;p20"/>
          <p:cNvSpPr/>
          <p:nvPr/>
        </p:nvSpPr>
        <p:spPr>
          <a:xfrm>
            <a:off x="-2" y="-2"/>
            <a:ext cx="12192000" cy="6858001"/>
          </a:xfrm>
          <a:prstGeom prst="rect">
            <a:avLst/>
          </a:prstGeom>
          <a:solidFill>
            <a:srgbClr val="094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4" name="Google Shape;64;p20"/>
          <p:cNvSpPr/>
          <p:nvPr/>
        </p:nvSpPr>
        <p:spPr>
          <a:xfrm>
            <a:off x="424669" y="528535"/>
            <a:ext cx="6498645"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Calibri"/>
                <a:ea typeface="Calibri"/>
                <a:cs typeface="Calibri"/>
                <a:sym typeface="Calibri"/>
              </a:rPr>
              <a:t>FONT TYPEFACE &amp; SIZE</a:t>
            </a:r>
            <a:endParaRPr sz="3600" b="0" i="0" u="none" strike="noStrike" cap="none">
              <a:solidFill>
                <a:schemeClr val="lt1"/>
              </a:solidFill>
              <a:latin typeface="Calibri"/>
              <a:ea typeface="Calibri"/>
              <a:cs typeface="Calibri"/>
              <a:sym typeface="Calibri"/>
            </a:endParaRPr>
          </a:p>
        </p:txBody>
      </p:sp>
      <p:sp>
        <p:nvSpPr>
          <p:cNvPr id="65" name="Google Shape;65;p20"/>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lt1"/>
                </a:solidFill>
                <a:latin typeface="Calibri"/>
                <a:ea typeface="Calibri"/>
                <a:cs typeface="Calibri"/>
                <a:sym typeface="Calibri"/>
              </a:rPr>
              <a:t>PLEASE ENSURE TO KEEP FONTS AS PER THE LAYOUT</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48 point  -  Divider Slides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36 point  -  Title Heading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30 point  -  Sub-Titles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	       - Quotes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24 point  -  Main Text Body </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p:txBody>
      </p:sp>
      <p:sp>
        <p:nvSpPr>
          <p:cNvPr id="66" name="Google Shape;66;p20"/>
          <p:cNvSpPr/>
          <p:nvPr/>
        </p:nvSpPr>
        <p:spPr>
          <a:xfrm>
            <a:off x="424669" y="2014904"/>
            <a:ext cx="5845501" cy="24929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Calibri"/>
              <a:buNone/>
            </a:pPr>
            <a:r>
              <a:rPr lang="en-US" sz="2400" b="0" i="0" u="none" strike="noStrike" cap="none">
                <a:solidFill>
                  <a:schemeClr val="lt1"/>
                </a:solidFill>
                <a:latin typeface="Calibri"/>
                <a:ea typeface="Calibri"/>
                <a:cs typeface="Calibri"/>
                <a:sym typeface="Calibri"/>
              </a:rPr>
              <a:t>Please ensure to keep the font sizes set as per the slide layouts. The font used throughout the </a:t>
            </a:r>
            <a:r>
              <a:rPr lang="en-US" sz="2400" b="1" i="0" u="none" strike="noStrike" cap="none">
                <a:solidFill>
                  <a:schemeClr val="lt1"/>
                </a:solidFill>
                <a:latin typeface="Calibri"/>
                <a:ea typeface="Calibri"/>
                <a:cs typeface="Calibri"/>
                <a:sym typeface="Calibri"/>
              </a:rPr>
              <a:t>waste2worth </a:t>
            </a:r>
            <a:r>
              <a:rPr lang="en-US" sz="2400" b="0" i="0" u="none" strike="noStrike" cap="none">
                <a:solidFill>
                  <a:schemeClr val="lt1"/>
                </a:solidFill>
                <a:latin typeface="Calibri"/>
                <a:ea typeface="Calibri"/>
                <a:cs typeface="Calibri"/>
                <a:sym typeface="Calibri"/>
              </a:rPr>
              <a:t>PowerPoint 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US" sz="3600" b="1" i="1" u="none" strike="noStrike" cap="none">
                <a:solidFill>
                  <a:schemeClr val="lt1"/>
                </a:solidFill>
                <a:latin typeface="Calibri"/>
                <a:ea typeface="Calibri"/>
                <a:cs typeface="Calibri"/>
                <a:sym typeface="Calibri"/>
              </a:rPr>
              <a:t>Calibri</a:t>
            </a:r>
            <a:endParaRPr sz="3600" b="0" i="0" u="none" strike="noStrike" cap="none">
              <a:solidFill>
                <a:schemeClr val="lt1"/>
              </a:solidFill>
              <a:latin typeface="Calibri"/>
              <a:ea typeface="Calibri"/>
              <a:cs typeface="Calibri"/>
              <a:sym typeface="Calibri"/>
            </a:endParaRPr>
          </a:p>
        </p:txBody>
      </p:sp>
      <p:cxnSp>
        <p:nvCxnSpPr>
          <p:cNvPr id="67" name="Google Shape;67;p20"/>
          <p:cNvCxnSpPr/>
          <p:nvPr/>
        </p:nvCxnSpPr>
        <p:spPr>
          <a:xfrm>
            <a:off x="7098716" y="-1"/>
            <a:ext cx="0" cy="5540408"/>
          </a:xfrm>
          <a:prstGeom prst="straightConnector1">
            <a:avLst/>
          </a:prstGeom>
          <a:noFill/>
          <a:ln w="9525" cap="flat" cmpd="sng">
            <a:solidFill>
              <a:schemeClr val="lt1"/>
            </a:solidFill>
            <a:prstDash val="solid"/>
            <a:miter lim="800000"/>
            <a:headEnd type="none" w="sm" len="sm"/>
            <a:tailEnd type="none" w="sm" len="sm"/>
          </a:ln>
        </p:spPr>
      </p:cxnSp>
      <p:cxnSp>
        <p:nvCxnSpPr>
          <p:cNvPr id="68" name="Google Shape;68;p20"/>
          <p:cNvCxnSpPr/>
          <p:nvPr/>
        </p:nvCxnSpPr>
        <p:spPr>
          <a:xfrm rot="10800000">
            <a:off x="1" y="1620217"/>
            <a:ext cx="7098715" cy="0"/>
          </a:xfrm>
          <a:prstGeom prst="straightConnector1">
            <a:avLst/>
          </a:prstGeom>
          <a:noFill/>
          <a:ln w="9525" cap="flat" cmpd="sng">
            <a:solidFill>
              <a:schemeClr val="lt1"/>
            </a:solidFill>
            <a:prstDash val="solid"/>
            <a:miter lim="800000"/>
            <a:headEnd type="none" w="sm" len="sm"/>
            <a:tailEnd type="none" w="sm" len="sm"/>
          </a:ln>
        </p:spPr>
      </p:cxnSp>
      <p:sp>
        <p:nvSpPr>
          <p:cNvPr id="69" name="Google Shape;69;p20"/>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 </a:t>
            </a:r>
            <a:r>
              <a:rPr lang="en-US" sz="2400" b="1" i="0" u="none" strike="noStrike" cap="none">
                <a:solidFill>
                  <a:schemeClr val="lt1"/>
                </a:solidFill>
                <a:latin typeface="Calibri"/>
                <a:ea typeface="Calibri"/>
                <a:cs typeface="Calibri"/>
                <a:sym typeface="Calibri"/>
              </a:rPr>
              <a:t>PLEASE DELETE THIS INSTRUCTION SLIDE BEFORE PRESENTING FINAL PRESENTATION </a:t>
            </a:r>
            <a:r>
              <a:rPr lang="en-US" sz="2400" b="0" i="0" u="none" strike="noStrike" cap="none">
                <a:solidFill>
                  <a:schemeClr val="lt1"/>
                </a:solidFill>
                <a:latin typeface="Calibri"/>
                <a:ea typeface="Calibri"/>
                <a:cs typeface="Calibri"/>
                <a:sym typeface="Calibri"/>
              </a:rPr>
              <a:t>*** </a:t>
            </a:r>
            <a:endParaRPr sz="2400" b="0" i="0" u="none" strike="noStrike" cap="none">
              <a:solidFill>
                <a:schemeClr val="lt1"/>
              </a:solidFill>
              <a:latin typeface="Calibri"/>
              <a:ea typeface="Calibri"/>
              <a:cs typeface="Calibri"/>
              <a:sym typeface="Calibri"/>
            </a:endParaRPr>
          </a:p>
        </p:txBody>
      </p:sp>
      <p:cxnSp>
        <p:nvCxnSpPr>
          <p:cNvPr id="70" name="Google Shape;70;p20"/>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spTree>
    <p:extLst>
      <p:ext uri="{BB962C8B-B14F-4D97-AF65-F5344CB8AC3E}">
        <p14:creationId xmlns:p14="http://schemas.microsoft.com/office/powerpoint/2010/main" val="41651682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Cover 02">
  <p:cSld name="Cover 02">
    <p:spTree>
      <p:nvGrpSpPr>
        <p:cNvPr id="1" name="Shape 71"/>
        <p:cNvGrpSpPr/>
        <p:nvPr/>
      </p:nvGrpSpPr>
      <p:grpSpPr>
        <a:xfrm>
          <a:off x="0" y="0"/>
          <a:ext cx="0" cy="0"/>
          <a:chOff x="0" y="0"/>
          <a:chExt cx="0" cy="0"/>
        </a:xfrm>
      </p:grpSpPr>
      <p:pic>
        <p:nvPicPr>
          <p:cNvPr id="72" name="Google Shape;72;p21"/>
          <p:cNvPicPr preferRelativeResize="0"/>
          <p:nvPr/>
        </p:nvPicPr>
        <p:blipFill rotWithShape="1">
          <a:blip r:embed="rId2">
            <a:alphaModFix/>
          </a:blip>
          <a:srcRect/>
          <a:stretch/>
        </p:blipFill>
        <p:spPr>
          <a:xfrm>
            <a:off x="500106" y="6030484"/>
            <a:ext cx="2054262" cy="457426"/>
          </a:xfrm>
          <a:prstGeom prst="rect">
            <a:avLst/>
          </a:prstGeom>
          <a:noFill/>
          <a:ln>
            <a:noFill/>
          </a:ln>
        </p:spPr>
      </p:pic>
      <p:sp>
        <p:nvSpPr>
          <p:cNvPr id="73" name="Google Shape;73;p21"/>
          <p:cNvSpPr>
            <a:spLocks noGrp="1"/>
          </p:cNvSpPr>
          <p:nvPr>
            <p:ph type="pic" idx="2"/>
          </p:nvPr>
        </p:nvSpPr>
        <p:spPr>
          <a:xfrm>
            <a:off x="0" y="2271713"/>
            <a:ext cx="12192000" cy="3543422"/>
          </a:xfrm>
          <a:prstGeom prst="rect">
            <a:avLst/>
          </a:prstGeom>
          <a:solidFill>
            <a:srgbClr val="BFBFBF"/>
          </a:solidFill>
          <a:ln>
            <a:noFill/>
          </a:ln>
        </p:spPr>
      </p:sp>
      <p:pic>
        <p:nvPicPr>
          <p:cNvPr id="74" name="Google Shape;74;p21"/>
          <p:cNvPicPr preferRelativeResize="0"/>
          <p:nvPr/>
        </p:nvPicPr>
        <p:blipFill rotWithShape="1">
          <a:blip r:embed="rId3">
            <a:alphaModFix/>
          </a:blip>
          <a:srcRect/>
          <a:stretch/>
        </p:blipFill>
        <p:spPr>
          <a:xfrm>
            <a:off x="8538735" y="50994"/>
            <a:ext cx="3196954" cy="2271519"/>
          </a:xfrm>
          <a:prstGeom prst="rect">
            <a:avLst/>
          </a:prstGeom>
          <a:noFill/>
          <a:ln>
            <a:noFill/>
          </a:ln>
        </p:spPr>
      </p:pic>
    </p:spTree>
    <p:extLst>
      <p:ext uri="{BB962C8B-B14F-4D97-AF65-F5344CB8AC3E}">
        <p14:creationId xmlns:p14="http://schemas.microsoft.com/office/powerpoint/2010/main" val="22298670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Slide - Navy">
  <p:cSld name="Content Slide - Navy">
    <p:spTree>
      <p:nvGrpSpPr>
        <p:cNvPr id="1" name="Shape 75"/>
        <p:cNvGrpSpPr/>
        <p:nvPr/>
      </p:nvGrpSpPr>
      <p:grpSpPr>
        <a:xfrm>
          <a:off x="0" y="0"/>
          <a:ext cx="0" cy="0"/>
          <a:chOff x="0" y="0"/>
          <a:chExt cx="0" cy="0"/>
        </a:xfrm>
      </p:grpSpPr>
      <p:sp>
        <p:nvSpPr>
          <p:cNvPr id="76" name="Google Shape;76;p22"/>
          <p:cNvSpPr/>
          <p:nvPr/>
        </p:nvSpPr>
        <p:spPr>
          <a:xfrm rot="10800000" flipH="1">
            <a:off x="0" y="-2"/>
            <a:ext cx="1378111" cy="6858002"/>
          </a:xfrm>
          <a:prstGeom prst="rect">
            <a:avLst/>
          </a:prstGeom>
          <a:solidFill>
            <a:srgbClr val="094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7" name="Google Shape;77;p22"/>
          <p:cNvSpPr txBox="1">
            <a:spLocks noGrp="1"/>
          </p:cNvSpPr>
          <p:nvPr>
            <p:ph type="body" idx="1"/>
          </p:nvPr>
        </p:nvSpPr>
        <p:spPr>
          <a:xfrm>
            <a:off x="2267191" y="2545559"/>
            <a:ext cx="700387" cy="56644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60BA47"/>
              </a:buClr>
              <a:buSzPts val="3200"/>
              <a:buFont typeface="Arial"/>
              <a:buNone/>
              <a:defRPr sz="3200" b="1" i="0" u="none" strike="noStrike" cap="none">
                <a:solidFill>
                  <a:srgbClr val="60BA47"/>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 name="Google Shape;78;p22"/>
          <p:cNvSpPr txBox="1">
            <a:spLocks noGrp="1"/>
          </p:cNvSpPr>
          <p:nvPr>
            <p:ph type="body" idx="2"/>
          </p:nvPr>
        </p:nvSpPr>
        <p:spPr>
          <a:xfrm>
            <a:off x="3102488" y="2545560"/>
            <a:ext cx="7646734" cy="56644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9465E"/>
              </a:buClr>
              <a:buSzPts val="2200"/>
              <a:buFont typeface="Arial"/>
              <a:buNone/>
              <a:defRPr sz="2200" b="0" i="0" u="none" strike="noStrike" cap="none">
                <a:solidFill>
                  <a:srgbClr val="09465E"/>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 name="Google Shape;79;p22"/>
          <p:cNvSpPr txBox="1">
            <a:spLocks noGrp="1"/>
          </p:cNvSpPr>
          <p:nvPr>
            <p:ph type="body" idx="3"/>
          </p:nvPr>
        </p:nvSpPr>
        <p:spPr>
          <a:xfrm>
            <a:off x="2267191" y="3123421"/>
            <a:ext cx="700387" cy="56644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60BA47"/>
              </a:buClr>
              <a:buSzPts val="3200"/>
              <a:buFont typeface="Arial"/>
              <a:buNone/>
              <a:defRPr sz="3200" b="1" i="0" u="none" strike="noStrike" cap="none">
                <a:solidFill>
                  <a:srgbClr val="60BA47"/>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 name="Google Shape;80;p22"/>
          <p:cNvSpPr txBox="1">
            <a:spLocks noGrp="1"/>
          </p:cNvSpPr>
          <p:nvPr>
            <p:ph type="body" idx="4"/>
          </p:nvPr>
        </p:nvSpPr>
        <p:spPr>
          <a:xfrm>
            <a:off x="3102488" y="3123422"/>
            <a:ext cx="7646734" cy="56644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9465E"/>
              </a:buClr>
              <a:buSzPts val="2200"/>
              <a:buFont typeface="Arial"/>
              <a:buNone/>
              <a:defRPr sz="2200" b="0" i="0" u="none" strike="noStrike" cap="none">
                <a:solidFill>
                  <a:srgbClr val="09465E"/>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22"/>
          <p:cNvSpPr txBox="1">
            <a:spLocks noGrp="1"/>
          </p:cNvSpPr>
          <p:nvPr>
            <p:ph type="body" idx="5"/>
          </p:nvPr>
        </p:nvSpPr>
        <p:spPr>
          <a:xfrm>
            <a:off x="2267191" y="3702490"/>
            <a:ext cx="700387" cy="56644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60BA47"/>
              </a:buClr>
              <a:buSzPts val="3200"/>
              <a:buFont typeface="Arial"/>
              <a:buNone/>
              <a:defRPr sz="3200" b="1" i="0" u="none" strike="noStrike" cap="none">
                <a:solidFill>
                  <a:srgbClr val="60BA47"/>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2" name="Google Shape;82;p22"/>
          <p:cNvSpPr txBox="1">
            <a:spLocks noGrp="1"/>
          </p:cNvSpPr>
          <p:nvPr>
            <p:ph type="body" idx="6"/>
          </p:nvPr>
        </p:nvSpPr>
        <p:spPr>
          <a:xfrm>
            <a:off x="3102488" y="3702491"/>
            <a:ext cx="7646734" cy="56644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9465E"/>
              </a:buClr>
              <a:buSzPts val="2200"/>
              <a:buFont typeface="Arial"/>
              <a:buNone/>
              <a:defRPr sz="2200" b="0" i="0" u="none" strike="noStrike" cap="none">
                <a:solidFill>
                  <a:srgbClr val="09465E"/>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p22"/>
          <p:cNvSpPr txBox="1">
            <a:spLocks noGrp="1"/>
          </p:cNvSpPr>
          <p:nvPr>
            <p:ph type="body" idx="7"/>
          </p:nvPr>
        </p:nvSpPr>
        <p:spPr>
          <a:xfrm>
            <a:off x="2267191" y="4284816"/>
            <a:ext cx="700387" cy="56644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60BA47"/>
              </a:buClr>
              <a:buSzPts val="3200"/>
              <a:buFont typeface="Arial"/>
              <a:buNone/>
              <a:defRPr sz="3200" b="1" i="0" u="none" strike="noStrike" cap="none">
                <a:solidFill>
                  <a:srgbClr val="60BA47"/>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 name="Google Shape;84;p22"/>
          <p:cNvSpPr txBox="1">
            <a:spLocks noGrp="1"/>
          </p:cNvSpPr>
          <p:nvPr>
            <p:ph type="body" idx="8"/>
          </p:nvPr>
        </p:nvSpPr>
        <p:spPr>
          <a:xfrm>
            <a:off x="3102488" y="4284817"/>
            <a:ext cx="7646734" cy="56644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9465E"/>
              </a:buClr>
              <a:buSzPts val="2200"/>
              <a:buFont typeface="Arial"/>
              <a:buNone/>
              <a:defRPr sz="2200" b="0" i="0" u="none" strike="noStrike" cap="none">
                <a:solidFill>
                  <a:srgbClr val="09465E"/>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 name="Google Shape;85;p22"/>
          <p:cNvSpPr txBox="1">
            <a:spLocks noGrp="1"/>
          </p:cNvSpPr>
          <p:nvPr>
            <p:ph type="body" idx="9"/>
          </p:nvPr>
        </p:nvSpPr>
        <p:spPr>
          <a:xfrm>
            <a:off x="2267191" y="4863915"/>
            <a:ext cx="700387" cy="566443"/>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60BA47"/>
              </a:buClr>
              <a:buSzPts val="3200"/>
              <a:buFont typeface="Arial"/>
              <a:buNone/>
              <a:defRPr sz="3200" b="1" i="0" u="none" strike="noStrike" cap="none">
                <a:solidFill>
                  <a:srgbClr val="60BA47"/>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6" name="Google Shape;86;p22"/>
          <p:cNvSpPr txBox="1">
            <a:spLocks noGrp="1"/>
          </p:cNvSpPr>
          <p:nvPr>
            <p:ph type="body" idx="13"/>
          </p:nvPr>
        </p:nvSpPr>
        <p:spPr>
          <a:xfrm>
            <a:off x="3102488" y="4863916"/>
            <a:ext cx="7646734" cy="566444"/>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09465E"/>
              </a:buClr>
              <a:buSzPts val="2200"/>
              <a:buFont typeface="Arial"/>
              <a:buNone/>
              <a:defRPr sz="2200" b="0" i="0" u="none" strike="noStrike" cap="none">
                <a:solidFill>
                  <a:srgbClr val="09465E"/>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p22"/>
          <p:cNvSpPr/>
          <p:nvPr/>
        </p:nvSpPr>
        <p:spPr>
          <a:xfrm>
            <a:off x="4388307" y="5855031"/>
            <a:ext cx="7016293" cy="61555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9465E"/>
              </a:buClr>
              <a:buSzPts val="850"/>
              <a:buFont typeface="Calibri"/>
              <a:buNone/>
            </a:pPr>
            <a:r>
              <a:rPr lang="en-US" sz="850" b="0" i="0" u="none" strike="noStrike" cap="none">
                <a:solidFill>
                  <a:srgbClr val="09465E"/>
                </a:solidFill>
                <a:latin typeface="Calibri"/>
                <a:ea typeface="Calibri"/>
                <a:cs typeface="Calibri"/>
                <a:sym typeface="Calibri"/>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chemeClr val="dk1"/>
              </a:buClr>
              <a:buSzPts val="850"/>
              <a:buFont typeface="Calibri"/>
              <a:buNone/>
            </a:pPr>
            <a:endParaRPr sz="850" b="0" i="0" u="none" strike="noStrike" cap="none">
              <a:solidFill>
                <a:srgbClr val="09465E"/>
              </a:solidFill>
              <a:latin typeface="Calibri"/>
              <a:ea typeface="Calibri"/>
              <a:cs typeface="Calibri"/>
              <a:sym typeface="Calibri"/>
            </a:endParaRPr>
          </a:p>
        </p:txBody>
      </p:sp>
      <p:sp>
        <p:nvSpPr>
          <p:cNvPr id="88" name="Google Shape;88;p22"/>
          <p:cNvSpPr>
            <a:spLocks noGrp="1"/>
          </p:cNvSpPr>
          <p:nvPr>
            <p:ph type="pic" idx="14"/>
          </p:nvPr>
        </p:nvSpPr>
        <p:spPr>
          <a:xfrm>
            <a:off x="788894" y="340862"/>
            <a:ext cx="11403106" cy="1903699"/>
          </a:xfrm>
          <a:prstGeom prst="rect">
            <a:avLst/>
          </a:prstGeom>
          <a:solidFill>
            <a:srgbClr val="BFBFBF"/>
          </a:solidFill>
          <a:ln>
            <a:noFill/>
          </a:ln>
        </p:spPr>
      </p:sp>
      <p:pic>
        <p:nvPicPr>
          <p:cNvPr id="89" name="Google Shape;89;p22"/>
          <p:cNvPicPr preferRelativeResize="0"/>
          <p:nvPr/>
        </p:nvPicPr>
        <p:blipFill rotWithShape="1">
          <a:blip r:embed="rId2">
            <a:alphaModFix/>
          </a:blip>
          <a:srcRect/>
          <a:stretch/>
        </p:blipFill>
        <p:spPr>
          <a:xfrm>
            <a:off x="2303050" y="5867924"/>
            <a:ext cx="2054262" cy="457426"/>
          </a:xfrm>
          <a:prstGeom prst="rect">
            <a:avLst/>
          </a:prstGeom>
          <a:noFill/>
          <a:ln>
            <a:noFill/>
          </a:ln>
        </p:spPr>
      </p:pic>
      <p:cxnSp>
        <p:nvCxnSpPr>
          <p:cNvPr id="90" name="Google Shape;90;p22"/>
          <p:cNvCxnSpPr/>
          <p:nvPr/>
        </p:nvCxnSpPr>
        <p:spPr>
          <a:xfrm rot="10800000" flipH="1">
            <a:off x="2156224" y="3114739"/>
            <a:ext cx="8867227" cy="14543"/>
          </a:xfrm>
          <a:prstGeom prst="straightConnector1">
            <a:avLst/>
          </a:prstGeom>
          <a:noFill/>
          <a:ln w="19050" cap="flat" cmpd="sng">
            <a:solidFill>
              <a:srgbClr val="60BA47"/>
            </a:solidFill>
            <a:prstDash val="solid"/>
            <a:miter lim="800000"/>
            <a:headEnd type="none" w="sm" len="sm"/>
            <a:tailEnd type="none" w="sm" len="sm"/>
          </a:ln>
        </p:spPr>
      </p:cxnSp>
      <p:cxnSp>
        <p:nvCxnSpPr>
          <p:cNvPr id="91" name="Google Shape;91;p22"/>
          <p:cNvCxnSpPr/>
          <p:nvPr/>
        </p:nvCxnSpPr>
        <p:spPr>
          <a:xfrm rot="10800000" flipH="1">
            <a:off x="2156224" y="3692562"/>
            <a:ext cx="8867227" cy="14543"/>
          </a:xfrm>
          <a:prstGeom prst="straightConnector1">
            <a:avLst/>
          </a:prstGeom>
          <a:noFill/>
          <a:ln w="19050" cap="flat" cmpd="sng">
            <a:solidFill>
              <a:srgbClr val="60BA47"/>
            </a:solidFill>
            <a:prstDash val="solid"/>
            <a:miter lim="800000"/>
            <a:headEnd type="none" w="sm" len="sm"/>
            <a:tailEnd type="none" w="sm" len="sm"/>
          </a:ln>
        </p:spPr>
      </p:cxnSp>
      <p:cxnSp>
        <p:nvCxnSpPr>
          <p:cNvPr id="92" name="Google Shape;92;p22"/>
          <p:cNvCxnSpPr/>
          <p:nvPr/>
        </p:nvCxnSpPr>
        <p:spPr>
          <a:xfrm rot="10800000" flipH="1">
            <a:off x="2156224" y="4270385"/>
            <a:ext cx="8867227" cy="14543"/>
          </a:xfrm>
          <a:prstGeom prst="straightConnector1">
            <a:avLst/>
          </a:prstGeom>
          <a:noFill/>
          <a:ln w="19050" cap="flat" cmpd="sng">
            <a:solidFill>
              <a:srgbClr val="60BA47"/>
            </a:solidFill>
            <a:prstDash val="solid"/>
            <a:miter lim="800000"/>
            <a:headEnd type="none" w="sm" len="sm"/>
            <a:tailEnd type="none" w="sm" len="sm"/>
          </a:ln>
        </p:spPr>
      </p:cxnSp>
      <p:cxnSp>
        <p:nvCxnSpPr>
          <p:cNvPr id="93" name="Google Shape;93;p22"/>
          <p:cNvCxnSpPr/>
          <p:nvPr/>
        </p:nvCxnSpPr>
        <p:spPr>
          <a:xfrm rot="10800000" flipH="1">
            <a:off x="2156224" y="4848208"/>
            <a:ext cx="8867227" cy="14543"/>
          </a:xfrm>
          <a:prstGeom prst="straightConnector1">
            <a:avLst/>
          </a:prstGeom>
          <a:noFill/>
          <a:ln w="19050" cap="flat" cmpd="sng">
            <a:solidFill>
              <a:srgbClr val="60BA47"/>
            </a:solidFill>
            <a:prstDash val="solid"/>
            <a:miter lim="800000"/>
            <a:headEnd type="none" w="sm" len="sm"/>
            <a:tailEnd type="none" w="sm" len="sm"/>
          </a:ln>
        </p:spPr>
      </p:cxnSp>
      <p:sp>
        <p:nvSpPr>
          <p:cNvPr id="94" name="Google Shape;94;p22"/>
          <p:cNvSpPr/>
          <p:nvPr/>
        </p:nvSpPr>
        <p:spPr>
          <a:xfrm rot="9654881">
            <a:off x="-1705571" y="2672583"/>
            <a:ext cx="3411143" cy="4717638"/>
          </a:xfrm>
          <a:custGeom>
            <a:avLst/>
            <a:gdLst/>
            <a:ahLst/>
            <a:cxnLst/>
            <a:rect l="l" t="t" r="r" b="b"/>
            <a:pathLst>
              <a:path w="3411143" h="4717638" extrusionOk="0">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119232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Photo Slide 02 - Navy">
  <p:cSld name="Quote/Photo Slide 02 - Navy">
    <p:spTree>
      <p:nvGrpSpPr>
        <p:cNvPr id="1" name="Shape 95"/>
        <p:cNvGrpSpPr/>
        <p:nvPr/>
      </p:nvGrpSpPr>
      <p:grpSpPr>
        <a:xfrm>
          <a:off x="0" y="0"/>
          <a:ext cx="0" cy="0"/>
          <a:chOff x="0" y="0"/>
          <a:chExt cx="0" cy="0"/>
        </a:xfrm>
      </p:grpSpPr>
      <p:sp>
        <p:nvSpPr>
          <p:cNvPr id="96" name="Google Shape;96;p23"/>
          <p:cNvSpPr/>
          <p:nvPr/>
        </p:nvSpPr>
        <p:spPr>
          <a:xfrm rot="-5400000">
            <a:off x="4192375" y="-642572"/>
            <a:ext cx="3807250" cy="8129849"/>
          </a:xfrm>
          <a:prstGeom prst="rect">
            <a:avLst/>
          </a:prstGeom>
          <a:solidFill>
            <a:srgbClr val="094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 name="Google Shape;97;p23"/>
          <p:cNvSpPr txBox="1">
            <a:spLocks noGrp="1"/>
          </p:cNvSpPr>
          <p:nvPr>
            <p:ph type="body" idx="1"/>
          </p:nvPr>
        </p:nvSpPr>
        <p:spPr>
          <a:xfrm>
            <a:off x="4063536" y="4285031"/>
            <a:ext cx="4064926" cy="577734"/>
          </a:xfrm>
          <a:prstGeom prst="rect">
            <a:avLst/>
          </a:prstGeom>
          <a:solidFill>
            <a:srgbClr val="60BA47"/>
          </a:solid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 name="Google Shape;98;p23"/>
          <p:cNvSpPr txBox="1">
            <a:spLocks noGrp="1"/>
          </p:cNvSpPr>
          <p:nvPr>
            <p:ph type="body" idx="2"/>
          </p:nvPr>
        </p:nvSpPr>
        <p:spPr>
          <a:xfrm>
            <a:off x="2031074" y="2022793"/>
            <a:ext cx="8129850" cy="1985691"/>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000"/>
              <a:buFont typeface="Arial"/>
              <a:buNone/>
              <a:defRPr sz="3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p23"/>
          <p:cNvSpPr>
            <a:spLocks noGrp="1"/>
          </p:cNvSpPr>
          <p:nvPr>
            <p:ph type="pic" idx="3"/>
          </p:nvPr>
        </p:nvSpPr>
        <p:spPr>
          <a:xfrm>
            <a:off x="-2" y="-7299"/>
            <a:ext cx="12192002" cy="6865298"/>
          </a:xfrm>
          <a:prstGeom prst="rect">
            <a:avLst/>
          </a:prstGeom>
          <a:solidFill>
            <a:srgbClr val="BFBFBF"/>
          </a:solidFill>
          <a:ln>
            <a:noFill/>
          </a:ln>
        </p:spPr>
      </p:sp>
    </p:spTree>
    <p:extLst>
      <p:ext uri="{BB962C8B-B14F-4D97-AF65-F5344CB8AC3E}">
        <p14:creationId xmlns:p14="http://schemas.microsoft.com/office/powerpoint/2010/main" val="40529630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e/Photo Slide 03">
  <p:cSld name="Quote/Photo Slide 03">
    <p:spTree>
      <p:nvGrpSpPr>
        <p:cNvPr id="1" name="Shape 100"/>
        <p:cNvGrpSpPr/>
        <p:nvPr/>
      </p:nvGrpSpPr>
      <p:grpSpPr>
        <a:xfrm>
          <a:off x="0" y="0"/>
          <a:ext cx="0" cy="0"/>
          <a:chOff x="0" y="0"/>
          <a:chExt cx="0" cy="0"/>
        </a:xfrm>
      </p:grpSpPr>
      <p:sp>
        <p:nvSpPr>
          <p:cNvPr id="101" name="Google Shape;101;p24"/>
          <p:cNvSpPr>
            <a:spLocks noGrp="1"/>
          </p:cNvSpPr>
          <p:nvPr>
            <p:ph type="pic" idx="2"/>
          </p:nvPr>
        </p:nvSpPr>
        <p:spPr>
          <a:xfrm>
            <a:off x="0" y="-12469"/>
            <a:ext cx="12192000" cy="6870469"/>
          </a:xfrm>
          <a:prstGeom prst="rect">
            <a:avLst/>
          </a:prstGeom>
          <a:solidFill>
            <a:srgbClr val="BFBFBF"/>
          </a:solidFill>
          <a:ln>
            <a:noFill/>
          </a:ln>
        </p:spPr>
      </p:sp>
      <p:sp>
        <p:nvSpPr>
          <p:cNvPr id="102" name="Google Shape;102;p24"/>
          <p:cNvSpPr txBox="1">
            <a:spLocks noGrp="1"/>
          </p:cNvSpPr>
          <p:nvPr>
            <p:ph type="body" idx="1"/>
          </p:nvPr>
        </p:nvSpPr>
        <p:spPr>
          <a:xfrm>
            <a:off x="4063536" y="4333157"/>
            <a:ext cx="4064926" cy="577734"/>
          </a:xfrm>
          <a:prstGeom prst="rect">
            <a:avLst/>
          </a:prstGeom>
          <a:solidFill>
            <a:srgbClr val="60BA47"/>
          </a:solid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24"/>
          <p:cNvSpPr txBox="1">
            <a:spLocks noGrp="1"/>
          </p:cNvSpPr>
          <p:nvPr>
            <p:ph type="body" idx="3"/>
          </p:nvPr>
        </p:nvSpPr>
        <p:spPr>
          <a:xfrm>
            <a:off x="2031074" y="2070919"/>
            <a:ext cx="8129850" cy="1985691"/>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09465E"/>
              </a:buClr>
              <a:buSzPts val="3000"/>
              <a:buFont typeface="Arial"/>
              <a:buNone/>
              <a:defRPr sz="3000" b="0" i="0" u="none" strike="noStrike" cap="none">
                <a:solidFill>
                  <a:srgbClr val="09465E"/>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246418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0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D8AB1AA-16D1-B600-B5BC-CFCEF003D9C6}"/>
              </a:ext>
            </a:extLst>
          </p:cNvPr>
          <p:cNvPicPr>
            <a:picLocks noChangeAspect="1"/>
          </p:cNvPicPr>
          <p:nvPr userDrawn="1"/>
        </p:nvPicPr>
        <p:blipFill>
          <a:blip r:embed="rId2"/>
          <a:stretch>
            <a:fillRect/>
          </a:stretch>
        </p:blipFill>
        <p:spPr>
          <a:xfrm>
            <a:off x="500106" y="6030484"/>
            <a:ext cx="2054262" cy="457426"/>
          </a:xfrm>
          <a:prstGeom prst="rect">
            <a:avLst/>
          </a:prstGeom>
        </p:spPr>
      </p:pic>
      <p:sp>
        <p:nvSpPr>
          <p:cNvPr id="2" name="Picture Placeholder 3">
            <a:extLst>
              <a:ext uri="{FF2B5EF4-FFF2-40B4-BE49-F238E27FC236}">
                <a16:creationId xmlns:a16="http://schemas.microsoft.com/office/drawing/2014/main" id="{452F375B-3C38-D5D7-426A-5036F173DC4C}"/>
              </a:ext>
            </a:extLst>
          </p:cNvPr>
          <p:cNvSpPr>
            <a:spLocks noGrp="1"/>
          </p:cNvSpPr>
          <p:nvPr>
            <p:ph type="pic" sz="quarter" idx="11"/>
          </p:nvPr>
        </p:nvSpPr>
        <p:spPr>
          <a:xfrm>
            <a:off x="0" y="2271713"/>
            <a:ext cx="12192000" cy="354342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pic>
        <p:nvPicPr>
          <p:cNvPr id="4" name="Picture 3">
            <a:extLst>
              <a:ext uri="{FF2B5EF4-FFF2-40B4-BE49-F238E27FC236}">
                <a16:creationId xmlns:a16="http://schemas.microsoft.com/office/drawing/2014/main" id="{8EFE9B15-C1FC-51F8-04C3-66A1510F13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38735" y="50994"/>
            <a:ext cx="3196954" cy="2271519"/>
          </a:xfrm>
          <a:prstGeom prst="rect">
            <a:avLst/>
          </a:prstGeom>
        </p:spPr>
      </p:pic>
    </p:spTree>
    <p:extLst>
      <p:ext uri="{BB962C8B-B14F-4D97-AF65-F5344CB8AC3E}">
        <p14:creationId xmlns:p14="http://schemas.microsoft.com/office/powerpoint/2010/main" val="40675972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ullet Point x3 slide with photo - Navy">
  <p:cSld name="Bullet Point x3 slide with photo - Navy">
    <p:spTree>
      <p:nvGrpSpPr>
        <p:cNvPr id="1" name="Shape 104"/>
        <p:cNvGrpSpPr/>
        <p:nvPr/>
      </p:nvGrpSpPr>
      <p:grpSpPr>
        <a:xfrm>
          <a:off x="0" y="0"/>
          <a:ext cx="0" cy="0"/>
          <a:chOff x="0" y="0"/>
          <a:chExt cx="0" cy="0"/>
        </a:xfrm>
      </p:grpSpPr>
      <p:sp>
        <p:nvSpPr>
          <p:cNvPr id="105" name="Google Shape;105;p25"/>
          <p:cNvSpPr/>
          <p:nvPr/>
        </p:nvSpPr>
        <p:spPr>
          <a:xfrm>
            <a:off x="0" y="16329"/>
            <a:ext cx="4780547" cy="6858000"/>
          </a:xfrm>
          <a:prstGeom prst="rect">
            <a:avLst/>
          </a:prstGeom>
          <a:solidFill>
            <a:srgbClr val="09465E"/>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6" name="Google Shape;106;p25"/>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60BA47"/>
              </a:buClr>
              <a:buSzPts val="2400"/>
              <a:buFont typeface="Arial"/>
              <a:buNone/>
              <a:defRPr sz="2400" b="1" i="0" u="none" strike="noStrike" cap="none">
                <a:solidFill>
                  <a:srgbClr val="60BA47"/>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p25"/>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9465E"/>
              </a:buClr>
              <a:buSzPts val="2200"/>
              <a:buFont typeface="Arial"/>
              <a:buNone/>
              <a:defRPr sz="2200" b="0" i="0" u="none" strike="noStrike" cap="none">
                <a:solidFill>
                  <a:srgbClr val="09465E"/>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25"/>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9" name="Google Shape;109;p25"/>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60BA47"/>
              </a:buClr>
              <a:buSzPts val="2400"/>
              <a:buFont typeface="Arial"/>
              <a:buNone/>
              <a:defRPr sz="2400" b="1" i="0" u="none" strike="noStrike" cap="none">
                <a:solidFill>
                  <a:srgbClr val="60BA47"/>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p25"/>
          <p:cNvSpPr txBox="1">
            <a:spLocks noGrp="1"/>
          </p:cNvSpPr>
          <p:nvPr>
            <p:ph type="body" idx="5"/>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9465E"/>
              </a:buClr>
              <a:buSzPts val="2200"/>
              <a:buFont typeface="Arial"/>
              <a:buNone/>
              <a:defRPr sz="2200" b="0" i="0" u="none" strike="noStrike" cap="none">
                <a:solidFill>
                  <a:srgbClr val="09465E"/>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1" name="Google Shape;111;p25"/>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60BA47"/>
              </a:buClr>
              <a:buSzPts val="2400"/>
              <a:buFont typeface="Arial"/>
              <a:buNone/>
              <a:defRPr sz="2400" b="1" i="0" u="none" strike="noStrike" cap="none">
                <a:solidFill>
                  <a:srgbClr val="60BA47"/>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 name="Google Shape;112;p25"/>
          <p:cNvSpPr txBox="1">
            <a:spLocks noGrp="1"/>
          </p:cNvSpPr>
          <p:nvPr>
            <p:ph type="body" idx="7"/>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9465E"/>
              </a:buClr>
              <a:buSzPts val="2200"/>
              <a:buFont typeface="Arial"/>
              <a:buNone/>
              <a:defRPr sz="2200" b="0" i="0" u="none" strike="noStrike" cap="none">
                <a:solidFill>
                  <a:srgbClr val="09465E"/>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 name="Google Shape;113;p25"/>
          <p:cNvSpPr>
            <a:spLocks noGrp="1"/>
          </p:cNvSpPr>
          <p:nvPr>
            <p:ph type="pic" idx="8"/>
          </p:nvPr>
        </p:nvSpPr>
        <p:spPr>
          <a:xfrm>
            <a:off x="-48344" y="0"/>
            <a:ext cx="3570477" cy="6858000"/>
          </a:xfrm>
          <a:prstGeom prst="rect">
            <a:avLst/>
          </a:prstGeom>
          <a:solidFill>
            <a:srgbClr val="D8D8D8"/>
          </a:solidFill>
          <a:ln>
            <a:noFill/>
          </a:ln>
        </p:spPr>
      </p:sp>
      <p:sp>
        <p:nvSpPr>
          <p:cNvPr id="114" name="Google Shape;114;p25"/>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 name="Google Shape;115;p25"/>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6660115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hoto Slide - Navy">
  <p:cSld name="Photo Slide - Navy">
    <p:spTree>
      <p:nvGrpSpPr>
        <p:cNvPr id="1" name="Shape 116"/>
        <p:cNvGrpSpPr/>
        <p:nvPr/>
      </p:nvGrpSpPr>
      <p:grpSpPr>
        <a:xfrm>
          <a:off x="0" y="0"/>
          <a:ext cx="0" cy="0"/>
          <a:chOff x="0" y="0"/>
          <a:chExt cx="0" cy="0"/>
        </a:xfrm>
      </p:grpSpPr>
      <p:sp>
        <p:nvSpPr>
          <p:cNvPr id="117" name="Google Shape;117;p26"/>
          <p:cNvSpPr/>
          <p:nvPr/>
        </p:nvSpPr>
        <p:spPr>
          <a:xfrm>
            <a:off x="0" y="-1"/>
            <a:ext cx="6096000" cy="6844027"/>
          </a:xfrm>
          <a:prstGeom prst="rect">
            <a:avLst/>
          </a:prstGeom>
          <a:solidFill>
            <a:srgbClr val="094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8" name="Google Shape;118;p26"/>
          <p:cNvSpPr txBox="1">
            <a:spLocks noGrp="1"/>
          </p:cNvSpPr>
          <p:nvPr>
            <p:ph type="body" idx="1"/>
          </p:nvPr>
        </p:nvSpPr>
        <p:spPr>
          <a:xfrm>
            <a:off x="701135" y="2344759"/>
            <a:ext cx="4867011" cy="36665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9" name="Google Shape;119;p26"/>
          <p:cNvSpPr txBox="1">
            <a:spLocks noGrp="1"/>
          </p:cNvSpPr>
          <p:nvPr>
            <p:ph type="body" idx="2"/>
          </p:nvPr>
        </p:nvSpPr>
        <p:spPr>
          <a:xfrm>
            <a:off x="701136" y="650590"/>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 name="Google Shape;120;p26"/>
          <p:cNvSpPr>
            <a:spLocks noGrp="1"/>
          </p:cNvSpPr>
          <p:nvPr>
            <p:ph type="pic" idx="3"/>
          </p:nvPr>
        </p:nvSpPr>
        <p:spPr>
          <a:xfrm>
            <a:off x="6083676" y="0"/>
            <a:ext cx="5361066" cy="6858000"/>
          </a:xfrm>
          <a:prstGeom prst="rect">
            <a:avLst/>
          </a:prstGeom>
          <a:solidFill>
            <a:srgbClr val="D8D8D8"/>
          </a:solidFill>
          <a:ln>
            <a:noFill/>
          </a:ln>
        </p:spPr>
      </p:sp>
    </p:spTree>
    <p:extLst>
      <p:ext uri="{BB962C8B-B14F-4D97-AF65-F5344CB8AC3E}">
        <p14:creationId xmlns:p14="http://schemas.microsoft.com/office/powerpoint/2010/main" val="39029958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ext Slide 02 - Navy">
  <p:cSld name="Text Slide 02 - Navy">
    <p:spTree>
      <p:nvGrpSpPr>
        <p:cNvPr id="1" name="Shape 121"/>
        <p:cNvGrpSpPr/>
        <p:nvPr/>
      </p:nvGrpSpPr>
      <p:grpSpPr>
        <a:xfrm>
          <a:off x="0" y="0"/>
          <a:ext cx="0" cy="0"/>
          <a:chOff x="0" y="0"/>
          <a:chExt cx="0" cy="0"/>
        </a:xfrm>
      </p:grpSpPr>
      <p:sp>
        <p:nvSpPr>
          <p:cNvPr id="122" name="Google Shape;122;p27"/>
          <p:cNvSpPr/>
          <p:nvPr/>
        </p:nvSpPr>
        <p:spPr>
          <a:xfrm rot="-5400000">
            <a:off x="5088466" y="-5088468"/>
            <a:ext cx="2015069" cy="12191999"/>
          </a:xfrm>
          <a:prstGeom prst="rect">
            <a:avLst/>
          </a:prstGeom>
          <a:solidFill>
            <a:srgbClr val="094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3" name="Google Shape;123;p27"/>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 name="Google Shape;124;p27"/>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09465E"/>
              </a:buClr>
              <a:buSzPts val="2400"/>
              <a:buFont typeface="Arial"/>
              <a:buNone/>
              <a:defRPr sz="2400" b="0" i="0" u="none" strike="noStrike" cap="none">
                <a:solidFill>
                  <a:srgbClr val="09465E"/>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8603882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Divider - Navy">
  <p:cSld name="Divider - Navy">
    <p:spTree>
      <p:nvGrpSpPr>
        <p:cNvPr id="1" name="Shape 125"/>
        <p:cNvGrpSpPr/>
        <p:nvPr/>
      </p:nvGrpSpPr>
      <p:grpSpPr>
        <a:xfrm>
          <a:off x="0" y="0"/>
          <a:ext cx="0" cy="0"/>
          <a:chOff x="0" y="0"/>
          <a:chExt cx="0" cy="0"/>
        </a:xfrm>
      </p:grpSpPr>
      <p:sp>
        <p:nvSpPr>
          <p:cNvPr id="126" name="Google Shape;126;p28"/>
          <p:cNvSpPr/>
          <p:nvPr/>
        </p:nvSpPr>
        <p:spPr>
          <a:xfrm>
            <a:off x="6334298" y="403168"/>
            <a:ext cx="5136791" cy="6051665"/>
          </a:xfrm>
          <a:prstGeom prst="rect">
            <a:avLst/>
          </a:prstGeom>
          <a:solidFill>
            <a:srgbClr val="094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127" name="Google Shape;127;p28"/>
          <p:cNvSpPr txBox="1">
            <a:spLocks noGrp="1"/>
          </p:cNvSpPr>
          <p:nvPr>
            <p:ph type="body" idx="1"/>
          </p:nvPr>
        </p:nvSpPr>
        <p:spPr>
          <a:xfrm>
            <a:off x="6777598" y="543238"/>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14000"/>
              <a:buFont typeface="Arial"/>
              <a:buNone/>
              <a:defRPr sz="140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Google Shape;128;p28"/>
          <p:cNvSpPr>
            <a:spLocks noGrp="1"/>
          </p:cNvSpPr>
          <p:nvPr>
            <p:ph type="pic" idx="2"/>
          </p:nvPr>
        </p:nvSpPr>
        <p:spPr>
          <a:xfrm>
            <a:off x="238772" y="2626822"/>
            <a:ext cx="7708195" cy="3396829"/>
          </a:xfrm>
          <a:prstGeom prst="rect">
            <a:avLst/>
          </a:prstGeom>
          <a:solidFill>
            <a:srgbClr val="BFBFBF"/>
          </a:solidFill>
          <a:ln>
            <a:noFill/>
          </a:ln>
        </p:spPr>
      </p:sp>
      <p:sp>
        <p:nvSpPr>
          <p:cNvPr id="129" name="Google Shape;129;p28"/>
          <p:cNvSpPr/>
          <p:nvPr/>
        </p:nvSpPr>
        <p:spPr>
          <a:xfrm>
            <a:off x="8077058" y="2140362"/>
            <a:ext cx="3411143" cy="4717638"/>
          </a:xfrm>
          <a:custGeom>
            <a:avLst/>
            <a:gdLst/>
            <a:ahLst/>
            <a:cxnLst/>
            <a:rect l="l" t="t" r="r" b="b"/>
            <a:pathLst>
              <a:path w="3411143" h="4717638" extrusionOk="0">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29786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hone Slide - Navy">
  <p:cSld name="Phone Slide - Navy">
    <p:spTree>
      <p:nvGrpSpPr>
        <p:cNvPr id="1" name="Shape 130"/>
        <p:cNvGrpSpPr/>
        <p:nvPr/>
      </p:nvGrpSpPr>
      <p:grpSpPr>
        <a:xfrm>
          <a:off x="0" y="0"/>
          <a:ext cx="0" cy="0"/>
          <a:chOff x="0" y="0"/>
          <a:chExt cx="0" cy="0"/>
        </a:xfrm>
      </p:grpSpPr>
      <p:sp>
        <p:nvSpPr>
          <p:cNvPr id="131" name="Google Shape;131;p29"/>
          <p:cNvSpPr txBox="1">
            <a:spLocks noGrp="1"/>
          </p:cNvSpPr>
          <p:nvPr>
            <p:ph type="body" idx="1"/>
          </p:nvPr>
        </p:nvSpPr>
        <p:spPr>
          <a:xfrm>
            <a:off x="607555" y="587575"/>
            <a:ext cx="5881764"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9465E"/>
              </a:buClr>
              <a:buSzPts val="3600"/>
              <a:buFont typeface="Arial"/>
              <a:buNone/>
              <a:defRPr sz="3600" b="1" i="0" u="none" strike="noStrike" cap="none">
                <a:solidFill>
                  <a:srgbClr val="09465E"/>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 name="Google Shape;132;p29"/>
          <p:cNvSpPr/>
          <p:nvPr/>
        </p:nvSpPr>
        <p:spPr>
          <a:xfrm rot="10800000" flipH="1">
            <a:off x="11584445" y="0"/>
            <a:ext cx="601406" cy="6858002"/>
          </a:xfrm>
          <a:prstGeom prst="rect">
            <a:avLst/>
          </a:prstGeom>
          <a:solidFill>
            <a:srgbClr val="0946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33" name="Google Shape;133;p29" descr="iPhone6_mockup_front_white.png"/>
          <p:cNvPicPr preferRelativeResize="0"/>
          <p:nvPr/>
        </p:nvPicPr>
        <p:blipFill rotWithShape="1">
          <a:blip r:embed="rId2">
            <a:alphaModFix/>
          </a:blip>
          <a:srcRect/>
          <a:stretch/>
        </p:blipFill>
        <p:spPr>
          <a:xfrm>
            <a:off x="6920581" y="354148"/>
            <a:ext cx="4094254" cy="6404164"/>
          </a:xfrm>
          <a:prstGeom prst="rect">
            <a:avLst/>
          </a:prstGeom>
          <a:noFill/>
          <a:ln>
            <a:noFill/>
          </a:ln>
        </p:spPr>
      </p:pic>
      <p:sp>
        <p:nvSpPr>
          <p:cNvPr id="134" name="Google Shape;134;p29"/>
          <p:cNvSpPr>
            <a:spLocks noGrp="1"/>
          </p:cNvSpPr>
          <p:nvPr>
            <p:ph type="pic" idx="2"/>
          </p:nvPr>
        </p:nvSpPr>
        <p:spPr>
          <a:xfrm>
            <a:off x="7735037" y="1373925"/>
            <a:ext cx="2444127" cy="4336988"/>
          </a:xfrm>
          <a:prstGeom prst="rect">
            <a:avLst/>
          </a:prstGeom>
          <a:solidFill>
            <a:srgbClr val="D8D8D8"/>
          </a:solidFill>
          <a:ln>
            <a:noFill/>
          </a:ln>
        </p:spPr>
      </p:sp>
      <p:sp>
        <p:nvSpPr>
          <p:cNvPr id="135" name="Google Shape;135;p29"/>
          <p:cNvSpPr txBox="1">
            <a:spLocks noGrp="1"/>
          </p:cNvSpPr>
          <p:nvPr>
            <p:ph type="body" idx="3"/>
          </p:nvPr>
        </p:nvSpPr>
        <p:spPr>
          <a:xfrm>
            <a:off x="607553" y="2016633"/>
            <a:ext cx="5881763"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09465E"/>
              </a:buClr>
              <a:buSzPts val="2400"/>
              <a:buFont typeface="Arial"/>
              <a:buNone/>
              <a:defRPr sz="2400" b="0" i="0" u="none" strike="noStrike" cap="none">
                <a:solidFill>
                  <a:srgbClr val="09465E"/>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36" name="Google Shape;136;p29"/>
          <p:cNvGrpSpPr/>
          <p:nvPr/>
        </p:nvGrpSpPr>
        <p:grpSpPr>
          <a:xfrm>
            <a:off x="11744173" y="3880524"/>
            <a:ext cx="281949" cy="2748511"/>
            <a:chOff x="7176656" y="8423488"/>
            <a:chExt cx="190704" cy="1859032"/>
          </a:xfrm>
        </p:grpSpPr>
        <p:cxnSp>
          <p:nvCxnSpPr>
            <p:cNvPr id="137" name="Google Shape;137;p29"/>
            <p:cNvCxnSpPr/>
            <p:nvPr/>
          </p:nvCxnSpPr>
          <p:spPr>
            <a:xfrm>
              <a:off x="7176656" y="10282519"/>
              <a:ext cx="190704" cy="0"/>
            </a:xfrm>
            <a:prstGeom prst="straightConnector1">
              <a:avLst/>
            </a:prstGeom>
            <a:noFill/>
            <a:ln w="12700" cap="flat" cmpd="sng">
              <a:solidFill>
                <a:srgbClr val="60BA47"/>
              </a:solidFill>
              <a:prstDash val="solid"/>
              <a:miter lim="800000"/>
              <a:headEnd type="none" w="sm" len="sm"/>
              <a:tailEnd type="none" w="sm" len="sm"/>
            </a:ln>
          </p:spPr>
        </p:cxnSp>
        <p:pic>
          <p:nvPicPr>
            <p:cNvPr id="138" name="Google Shape;138;p29"/>
            <p:cNvPicPr preferRelativeResize="0"/>
            <p:nvPr/>
          </p:nvPicPr>
          <p:blipFill rotWithShape="1">
            <a:blip r:embed="rId3">
              <a:alphaModFix/>
            </a:blip>
            <a:srcRect l="11683" t="85071" r="9500" b="5683"/>
            <a:stretch/>
          </p:blipFill>
          <p:spPr>
            <a:xfrm rot="-5400000">
              <a:off x="6377328" y="9251339"/>
              <a:ext cx="1806222" cy="150519"/>
            </a:xfrm>
            <a:prstGeom prst="rect">
              <a:avLst/>
            </a:prstGeom>
            <a:noFill/>
            <a:ln>
              <a:noFill/>
            </a:ln>
          </p:spPr>
        </p:pic>
      </p:grpSp>
    </p:spTree>
    <p:extLst>
      <p:ext uri="{BB962C8B-B14F-4D97-AF65-F5344CB8AC3E}">
        <p14:creationId xmlns:p14="http://schemas.microsoft.com/office/powerpoint/2010/main" val="38063211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_Cover 01">
    <p:spTree>
      <p:nvGrpSpPr>
        <p:cNvPr id="1" name=""/>
        <p:cNvGrpSpPr/>
        <p:nvPr/>
      </p:nvGrpSpPr>
      <p:grpSpPr>
        <a:xfrm>
          <a:off x="0" y="0"/>
          <a:ext cx="0" cy="0"/>
          <a:chOff x="0" y="0"/>
          <a:chExt cx="0" cy="0"/>
        </a:xfrm>
      </p:grpSpPr>
      <p:sp>
        <p:nvSpPr>
          <p:cNvPr id="126" name="Rectangle 125">
            <a:extLst>
              <a:ext uri="{FF2B5EF4-FFF2-40B4-BE49-F238E27FC236}">
                <a16:creationId xmlns:a16="http://schemas.microsoft.com/office/drawing/2014/main" id="{83944EB6-3CB0-F145-A637-E3DB7CD725F9}"/>
              </a:ext>
            </a:extLst>
          </p:cNvPr>
          <p:cNvSpPr/>
          <p:nvPr userDrawn="1"/>
        </p:nvSpPr>
        <p:spPr>
          <a:xfrm>
            <a:off x="-1218514" y="-6377384"/>
            <a:ext cx="16024759" cy="589558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5E3BAAE-FA76-F16F-DC86-33478BE56944}"/>
              </a:ext>
            </a:extLst>
          </p:cNvPr>
          <p:cNvPicPr>
            <a:picLocks noChangeAspect="1"/>
          </p:cNvPicPr>
          <p:nvPr userDrawn="1"/>
        </p:nvPicPr>
        <p:blipFill>
          <a:blip r:embed="rId2"/>
          <a:stretch>
            <a:fillRect/>
          </a:stretch>
        </p:blipFill>
        <p:spPr>
          <a:xfrm>
            <a:off x="5254334" y="6102554"/>
            <a:ext cx="2054262" cy="457426"/>
          </a:xfrm>
          <a:prstGeom prst="rect">
            <a:avLst/>
          </a:prstGeom>
        </p:spPr>
      </p:pic>
      <p:pic>
        <p:nvPicPr>
          <p:cNvPr id="3" name="Picture 2">
            <a:extLst>
              <a:ext uri="{FF2B5EF4-FFF2-40B4-BE49-F238E27FC236}">
                <a16:creationId xmlns:a16="http://schemas.microsoft.com/office/drawing/2014/main" id="{545CB842-9E13-7CA3-0A51-6059107FE7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38735" y="50994"/>
            <a:ext cx="3196954" cy="2271519"/>
          </a:xfrm>
          <a:prstGeom prst="rect">
            <a:avLst/>
          </a:prstGeom>
        </p:spPr>
      </p:pic>
      <p:sp>
        <p:nvSpPr>
          <p:cNvPr id="10" name="Freeform 9">
            <a:extLst>
              <a:ext uri="{FF2B5EF4-FFF2-40B4-BE49-F238E27FC236}">
                <a16:creationId xmlns:a16="http://schemas.microsoft.com/office/drawing/2014/main" id="{C45C8739-346C-53FB-617A-7C85CCD85AA0}"/>
              </a:ext>
            </a:extLst>
          </p:cNvPr>
          <p:cNvSpPr>
            <a:spLocks noGrp="1"/>
          </p:cNvSpPr>
          <p:nvPr>
            <p:ph type="pic" sz="quarter" idx="12"/>
          </p:nvPr>
        </p:nvSpPr>
        <p:spPr>
          <a:xfrm>
            <a:off x="0" y="2271713"/>
            <a:ext cx="12192000" cy="3589993"/>
          </a:xfrm>
          <a:custGeom>
            <a:avLst/>
            <a:gdLst>
              <a:gd name="connsiteX0" fmla="*/ 0 w 12192000"/>
              <a:gd name="connsiteY0" fmla="*/ 0 h 3589993"/>
              <a:gd name="connsiteX1" fmla="*/ 12192000 w 12192000"/>
              <a:gd name="connsiteY1" fmla="*/ 0 h 3589993"/>
              <a:gd name="connsiteX2" fmla="*/ 12192000 w 12192000"/>
              <a:gd name="connsiteY2" fmla="*/ 3589993 h 3589993"/>
              <a:gd name="connsiteX3" fmla="*/ 4883406 w 12192000"/>
              <a:gd name="connsiteY3" fmla="*/ 3589993 h 3589993"/>
              <a:gd name="connsiteX4" fmla="*/ 4883406 w 12192000"/>
              <a:gd name="connsiteY4" fmla="*/ 1431353 h 3589993"/>
              <a:gd name="connsiteX5" fmla="*/ 0 w 12192000"/>
              <a:gd name="connsiteY5" fmla="*/ 1431353 h 358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589993">
                <a:moveTo>
                  <a:pt x="0" y="0"/>
                </a:moveTo>
                <a:lnTo>
                  <a:pt x="12192000" y="0"/>
                </a:lnTo>
                <a:lnTo>
                  <a:pt x="12192000" y="3589993"/>
                </a:lnTo>
                <a:lnTo>
                  <a:pt x="4883406" y="3589993"/>
                </a:lnTo>
                <a:lnTo>
                  <a:pt x="4883406" y="1431353"/>
                </a:lnTo>
                <a:lnTo>
                  <a:pt x="0" y="1431353"/>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1" name="Rectangle 10">
            <a:extLst>
              <a:ext uri="{FF2B5EF4-FFF2-40B4-BE49-F238E27FC236}">
                <a16:creationId xmlns:a16="http://schemas.microsoft.com/office/drawing/2014/main" id="{86081D7E-7037-5426-0E0B-333F821E7116}"/>
              </a:ext>
            </a:extLst>
          </p:cNvPr>
          <p:cNvSpPr/>
          <p:nvPr userDrawn="1"/>
        </p:nvSpPr>
        <p:spPr>
          <a:xfrm>
            <a:off x="0" y="3703066"/>
            <a:ext cx="4883406" cy="2856914"/>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p>
        </p:txBody>
      </p:sp>
      <p:pic>
        <p:nvPicPr>
          <p:cNvPr id="5" name="Picture 4" descr="A grey and black sign with a person in a circle&#10;&#10;AI-generated content may be incorrect.">
            <a:extLst>
              <a:ext uri="{FF2B5EF4-FFF2-40B4-BE49-F238E27FC236}">
                <a16:creationId xmlns:a16="http://schemas.microsoft.com/office/drawing/2014/main" id="{F2794B0A-5572-DF28-00AF-BD2FA00E0FF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328248" y="6110791"/>
            <a:ext cx="1061410" cy="387245"/>
          </a:xfrm>
          <a:prstGeom prst="rect">
            <a:avLst/>
          </a:prstGeom>
        </p:spPr>
      </p:pic>
    </p:spTree>
    <p:extLst>
      <p:ext uri="{BB962C8B-B14F-4D97-AF65-F5344CB8AC3E}">
        <p14:creationId xmlns:p14="http://schemas.microsoft.com/office/powerpoint/2010/main" val="3222916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Intro - Navy ">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151BFCDB-CADF-EC47-BAA7-197F619A3BA2}"/>
              </a:ext>
            </a:extLst>
          </p:cNvPr>
          <p:cNvSpPr/>
          <p:nvPr userDrawn="1"/>
        </p:nvSpPr>
        <p:spPr>
          <a:xfrm>
            <a:off x="2167324" y="772370"/>
            <a:ext cx="9320865" cy="4780533"/>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Calibri" panose="020F0502020204030204" pitchFamily="34" charset="0"/>
              <a:cs typeface="Calibri" panose="020F0502020204030204" pitchFamily="34" charset="0"/>
            </a:endParaRPr>
          </a:p>
        </p:txBody>
      </p:sp>
      <p:sp>
        <p:nvSpPr>
          <p:cNvPr id="47" name="Picture Placeholder 3">
            <a:extLst>
              <a:ext uri="{FF2B5EF4-FFF2-40B4-BE49-F238E27FC236}">
                <a16:creationId xmlns:a16="http://schemas.microsoft.com/office/drawing/2014/main" id="{CFFAA2CE-68E3-2F4C-B815-5E56A1944D9F}"/>
              </a:ext>
            </a:extLst>
          </p:cNvPr>
          <p:cNvSpPr>
            <a:spLocks noGrp="1"/>
          </p:cNvSpPr>
          <p:nvPr>
            <p:ph type="pic" sz="quarter" idx="10"/>
          </p:nvPr>
        </p:nvSpPr>
        <p:spPr>
          <a:xfrm>
            <a:off x="388401" y="385460"/>
            <a:ext cx="4107750" cy="608707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49" name="Text Placeholder 17">
            <a:extLst>
              <a:ext uri="{FF2B5EF4-FFF2-40B4-BE49-F238E27FC236}">
                <a16:creationId xmlns:a16="http://schemas.microsoft.com/office/drawing/2014/main" id="{69A6005D-0B69-4B46-8775-6C9D41A6536B}"/>
              </a:ext>
            </a:extLst>
          </p:cNvPr>
          <p:cNvSpPr>
            <a:spLocks noGrp="1"/>
          </p:cNvSpPr>
          <p:nvPr>
            <p:ph type="body" sz="quarter" idx="18" hasCustomPrompt="1"/>
          </p:nvPr>
        </p:nvSpPr>
        <p:spPr>
          <a:xfrm>
            <a:off x="4940627" y="3429001"/>
            <a:ext cx="6331432" cy="2123902"/>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4" name="TextBox 3">
            <a:extLst>
              <a:ext uri="{FF2B5EF4-FFF2-40B4-BE49-F238E27FC236}">
                <a16:creationId xmlns:a16="http://schemas.microsoft.com/office/drawing/2014/main" id="{77B8BFC7-87D3-22B8-C25F-E34DBED4E182}"/>
              </a:ext>
            </a:extLst>
          </p:cNvPr>
          <p:cNvSpPr txBox="1"/>
          <p:nvPr userDrawn="1"/>
        </p:nvSpPr>
        <p:spPr>
          <a:xfrm>
            <a:off x="7141497" y="5674814"/>
            <a:ext cx="4346692" cy="364587"/>
          </a:xfrm>
          <a:prstGeom prst="rect">
            <a:avLst/>
          </a:prstGeom>
          <a:noFill/>
        </p:spPr>
        <p:txBody>
          <a:bodyPr wrap="square">
            <a:spAutoFit/>
          </a:bodyPr>
          <a:lstStyle/>
          <a:p>
            <a:pPr marL="0" marR="0" indent="0" algn="just" defTabSz="457200" rtl="0" eaLnBrk="1" fontAlgn="auto" latinLnBrk="0" hangingPunct="0">
              <a:lnSpc>
                <a:spcPts val="660"/>
              </a:lnSpc>
              <a:spcBef>
                <a:spcPts val="0"/>
              </a:spcBef>
              <a:spcAft>
                <a:spcPts val="0"/>
              </a:spcAft>
              <a:buClrTx/>
              <a:buSzTx/>
              <a:buFontTx/>
              <a:buNone/>
              <a:tabLst/>
              <a:defRPr/>
            </a:pPr>
            <a:r>
              <a:rPr lang="en-US" sz="600" kern="1200" dirty="0">
                <a:solidFill>
                  <a:srgbClr val="0C4659"/>
                </a:solidFill>
                <a:effectLst/>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IE" sz="600" dirty="0">
              <a:solidFill>
                <a:srgbClr val="0C4659"/>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ECB46459-AF3C-D51D-0F80-C9CB49CF28D1}"/>
              </a:ext>
            </a:extLst>
          </p:cNvPr>
          <p:cNvPicPr>
            <a:picLocks noChangeAspect="1"/>
          </p:cNvPicPr>
          <p:nvPr userDrawn="1"/>
        </p:nvPicPr>
        <p:blipFill>
          <a:blip r:embed="rId2"/>
          <a:stretch>
            <a:fillRect/>
          </a:stretch>
        </p:blipFill>
        <p:spPr>
          <a:xfrm>
            <a:off x="4899159" y="5654687"/>
            <a:ext cx="1667896" cy="371393"/>
          </a:xfrm>
          <a:prstGeom prst="rect">
            <a:avLst/>
          </a:prstGeom>
        </p:spPr>
      </p:pic>
      <p:pic>
        <p:nvPicPr>
          <p:cNvPr id="3" name="Picture 2" descr="A grey and black sign with a person in a circle&#10;&#10;AI-generated content may be incorrect.">
            <a:extLst>
              <a:ext uri="{FF2B5EF4-FFF2-40B4-BE49-F238E27FC236}">
                <a16:creationId xmlns:a16="http://schemas.microsoft.com/office/drawing/2014/main" id="{65F4C5F4-3232-CF16-24BD-79F7C80CF4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40627" y="6161311"/>
            <a:ext cx="869046" cy="317063"/>
          </a:xfrm>
          <a:prstGeom prst="rect">
            <a:avLst/>
          </a:prstGeom>
        </p:spPr>
      </p:pic>
      <p:sp>
        <p:nvSpPr>
          <p:cNvPr id="6" name="TextBox 5">
            <a:extLst>
              <a:ext uri="{FF2B5EF4-FFF2-40B4-BE49-F238E27FC236}">
                <a16:creationId xmlns:a16="http://schemas.microsoft.com/office/drawing/2014/main" id="{CD4CC7B3-58F8-AA5C-73A8-61FE2368FF47}"/>
              </a:ext>
            </a:extLst>
          </p:cNvPr>
          <p:cNvSpPr txBox="1"/>
          <p:nvPr userDrawn="1"/>
        </p:nvSpPr>
        <p:spPr>
          <a:xfrm>
            <a:off x="7138798" y="6117122"/>
            <a:ext cx="43252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IE" sz="600" dirty="0">
                <a:solidFill>
                  <a:srgbClr val="0B3A5B"/>
                </a:solidFill>
              </a:rPr>
              <a:t>This license enables </a:t>
            </a:r>
            <a:r>
              <a:rPr lang="en-IE" sz="600" dirty="0" err="1">
                <a:solidFill>
                  <a:srgbClr val="0B3A5B"/>
                </a:solidFill>
              </a:rPr>
              <a:t>reusers</a:t>
            </a:r>
            <a:r>
              <a:rPr lang="en-IE" sz="600" dirty="0">
                <a:solidFill>
                  <a:srgbClr val="0B3A5B"/>
                </a:solidFill>
              </a:rPr>
              <a:t> to distribute, remix, adapt, and build upon the material in any medium or format, so long as </a:t>
            </a:r>
            <a:r>
              <a:rPr lang="en-US" sz="600" dirty="0">
                <a:solidFill>
                  <a:srgbClr val="0B3A5B"/>
                </a:solidFill>
              </a:rPr>
              <a:t>attribution is given to the creator. The license allows for commercial use. CC BY includes the following elements:</a:t>
            </a:r>
          </a:p>
          <a:p>
            <a:pPr algn="just"/>
            <a:r>
              <a:rPr lang="en-US" sz="600" dirty="0">
                <a:solidFill>
                  <a:srgbClr val="0B3A5B"/>
                </a:solidFill>
              </a:rPr>
              <a:t>BY: credit must be given to the creator.</a:t>
            </a:r>
            <a:endParaRPr lang="en-US" sz="600" dirty="0">
              <a:solidFill>
                <a:srgbClr val="0B3A5B"/>
              </a:solidFill>
              <a:ea typeface="Calibri"/>
              <a:cs typeface="Calibri"/>
            </a:endParaRPr>
          </a:p>
        </p:txBody>
      </p:sp>
    </p:spTree>
    <p:extLst>
      <p:ext uri="{BB962C8B-B14F-4D97-AF65-F5344CB8AC3E}">
        <p14:creationId xmlns:p14="http://schemas.microsoft.com/office/powerpoint/2010/main" val="612293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Navy">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A2B8D5-B1A8-DD47-B5C1-C990227310BE}"/>
              </a:ext>
            </a:extLst>
          </p:cNvPr>
          <p:cNvSpPr/>
          <p:nvPr userDrawn="1"/>
        </p:nvSpPr>
        <p:spPr>
          <a:xfrm flipV="1">
            <a:off x="0" y="-2"/>
            <a:ext cx="1378111"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5">
            <a:extLst>
              <a:ext uri="{FF2B5EF4-FFF2-40B4-BE49-F238E27FC236}">
                <a16:creationId xmlns:a16="http://schemas.microsoft.com/office/drawing/2014/main" id="{B6FBFE60-B12C-7249-80E7-36657FB982C5}"/>
              </a:ext>
            </a:extLst>
          </p:cNvPr>
          <p:cNvSpPr>
            <a:spLocks noGrp="1"/>
          </p:cNvSpPr>
          <p:nvPr userDrawn="1">
            <p:ph type="body" sz="quarter" idx="15" hasCustomPrompt="1"/>
          </p:nvPr>
        </p:nvSpPr>
        <p:spPr>
          <a:xfrm>
            <a:off x="2267191" y="2545559"/>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userDrawn="1">
            <p:ph type="body" sz="quarter" idx="14" hasCustomPrompt="1"/>
          </p:nvPr>
        </p:nvSpPr>
        <p:spPr>
          <a:xfrm>
            <a:off x="3102488" y="2545560"/>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userDrawn="1">
            <p:ph type="body" sz="quarter" idx="29" hasCustomPrompt="1"/>
          </p:nvPr>
        </p:nvSpPr>
        <p:spPr>
          <a:xfrm>
            <a:off x="2267191" y="3123421"/>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userDrawn="1">
            <p:ph type="body" sz="quarter" idx="30" hasCustomPrompt="1"/>
          </p:nvPr>
        </p:nvSpPr>
        <p:spPr>
          <a:xfrm>
            <a:off x="3102488" y="3123422"/>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userDrawn="1">
            <p:ph type="body" sz="quarter" idx="31" hasCustomPrompt="1"/>
          </p:nvPr>
        </p:nvSpPr>
        <p:spPr>
          <a:xfrm>
            <a:off x="2267191" y="370249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userDrawn="1">
            <p:ph type="body" sz="quarter" idx="32" hasCustomPrompt="1"/>
          </p:nvPr>
        </p:nvSpPr>
        <p:spPr>
          <a:xfrm>
            <a:off x="3102488" y="3702491"/>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userDrawn="1">
            <p:ph type="body" sz="quarter" idx="33" hasCustomPrompt="1"/>
          </p:nvPr>
        </p:nvSpPr>
        <p:spPr>
          <a:xfrm>
            <a:off x="2267191" y="428481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userDrawn="1">
            <p:ph type="body" sz="quarter" idx="34" hasCustomPrompt="1"/>
          </p:nvPr>
        </p:nvSpPr>
        <p:spPr>
          <a:xfrm>
            <a:off x="3102488" y="4284817"/>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userDrawn="1">
            <p:ph type="body" sz="quarter" idx="35" hasCustomPrompt="1"/>
          </p:nvPr>
        </p:nvSpPr>
        <p:spPr>
          <a:xfrm>
            <a:off x="2267191" y="486391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userDrawn="1">
            <p:ph type="body" sz="quarter" idx="36" hasCustomPrompt="1"/>
          </p:nvPr>
        </p:nvSpPr>
        <p:spPr>
          <a:xfrm>
            <a:off x="3102488" y="4863916"/>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36" name="Rectangle 35">
            <a:extLst>
              <a:ext uri="{FF2B5EF4-FFF2-40B4-BE49-F238E27FC236}">
                <a16:creationId xmlns:a16="http://schemas.microsoft.com/office/drawing/2014/main" id="{27BC3113-E3C6-5349-8D68-5760D4A8C23B}"/>
              </a:ext>
            </a:extLst>
          </p:cNvPr>
          <p:cNvSpPr/>
          <p:nvPr userDrawn="1"/>
        </p:nvSpPr>
        <p:spPr>
          <a:xfrm>
            <a:off x="4388307" y="5855031"/>
            <a:ext cx="7016293" cy="615553"/>
          </a:xfrm>
          <a:prstGeom prst="rect">
            <a:avLst/>
          </a:prstGeom>
        </p:spPr>
        <p:txBody>
          <a:bodyPr wrap="square">
            <a:spAutoFit/>
          </a:bodyPr>
          <a:lstStyle/>
          <a:p>
            <a:pPr marL="0" marR="0" lvl="0" indent="0" algn="just" defTabSz="181904" rtl="0" eaLnBrk="1" fontAlgn="auto" latinLnBrk="0" hangingPunct="0">
              <a:lnSpc>
                <a:spcPct val="100000"/>
              </a:lnSpc>
              <a:spcBef>
                <a:spcPts val="0"/>
              </a:spcBef>
              <a:spcAft>
                <a:spcPts val="0"/>
              </a:spcAft>
              <a:buClrTx/>
              <a:buSzTx/>
              <a:buFontTx/>
              <a:buNone/>
              <a:tabLst/>
              <a:defRPr/>
            </a:pPr>
            <a:r>
              <a:rPr lang="en-US" sz="850" b="0" i="0">
                <a:solidFill>
                  <a:srgbClr val="09465E"/>
                </a:solidFill>
                <a:latin typeface="Calibri" panose="020F0502020204030204" pitchFamily="34" charset="0"/>
                <a:ea typeface="Open Sans" panose="020B0606030504020204" pitchFamily="34" charset="0"/>
                <a:cs typeface="Calibri" panose="020F0502020204030204" pitchFamily="34" charset="0"/>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p>
          <a:p>
            <a:pPr marL="0" marR="0" lvl="0" indent="0" algn="just" defTabSz="181904" rtl="0" eaLnBrk="1" fontAlgn="auto" latinLnBrk="0" hangingPunct="0">
              <a:lnSpc>
                <a:spcPct val="100000"/>
              </a:lnSpc>
              <a:spcBef>
                <a:spcPts val="0"/>
              </a:spcBef>
              <a:spcAft>
                <a:spcPts val="0"/>
              </a:spcAft>
              <a:buClrTx/>
              <a:buSzTx/>
              <a:buFontTx/>
              <a:buNone/>
              <a:tabLst/>
              <a:defRPr/>
            </a:pPr>
            <a:endParaRPr lang="en-US" sz="850" b="0" i="0">
              <a:solidFill>
                <a:srgbClr val="09465E"/>
              </a:solidFill>
              <a:latin typeface="Calibri" panose="020F0502020204030204" pitchFamily="34" charset="0"/>
              <a:ea typeface="Open Sans" panose="020B0606030504020204" pitchFamily="34" charset="0"/>
              <a:cs typeface="Calibri" panose="020F0502020204030204" pitchFamily="34" charset="0"/>
            </a:endParaRPr>
          </a:p>
        </p:txBody>
      </p:sp>
      <p:sp>
        <p:nvSpPr>
          <p:cNvPr id="3" name="Picture Placeholder 3">
            <a:extLst>
              <a:ext uri="{FF2B5EF4-FFF2-40B4-BE49-F238E27FC236}">
                <a16:creationId xmlns:a16="http://schemas.microsoft.com/office/drawing/2014/main" id="{EF376128-3D56-39EB-B878-881E313032D4}"/>
              </a:ext>
            </a:extLst>
          </p:cNvPr>
          <p:cNvSpPr>
            <a:spLocks noGrp="1"/>
          </p:cNvSpPr>
          <p:nvPr>
            <p:ph type="pic" sz="quarter" idx="11"/>
          </p:nvPr>
        </p:nvSpPr>
        <p:spPr>
          <a:xfrm>
            <a:off x="788894" y="340862"/>
            <a:ext cx="11403106" cy="190369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pic>
        <p:nvPicPr>
          <p:cNvPr id="4" name="Picture 3">
            <a:extLst>
              <a:ext uri="{FF2B5EF4-FFF2-40B4-BE49-F238E27FC236}">
                <a16:creationId xmlns:a16="http://schemas.microsoft.com/office/drawing/2014/main" id="{D704BAEF-03F0-744A-90FB-0A1EF03B5F62}"/>
              </a:ext>
            </a:extLst>
          </p:cNvPr>
          <p:cNvPicPr>
            <a:picLocks noChangeAspect="1"/>
          </p:cNvPicPr>
          <p:nvPr userDrawn="1"/>
        </p:nvPicPr>
        <p:blipFill>
          <a:blip r:embed="rId2"/>
          <a:stretch>
            <a:fillRect/>
          </a:stretch>
        </p:blipFill>
        <p:spPr>
          <a:xfrm>
            <a:off x="2303050" y="5867924"/>
            <a:ext cx="2054262" cy="457426"/>
          </a:xfrm>
          <a:prstGeom prst="rect">
            <a:avLst/>
          </a:prstGeom>
        </p:spPr>
      </p:pic>
      <p:cxnSp>
        <p:nvCxnSpPr>
          <p:cNvPr id="11" name="Straight Connector 10">
            <a:extLst>
              <a:ext uri="{FF2B5EF4-FFF2-40B4-BE49-F238E27FC236}">
                <a16:creationId xmlns:a16="http://schemas.microsoft.com/office/drawing/2014/main" id="{4344D256-A31B-BC2F-4B9A-43E1183BF608}"/>
              </a:ext>
            </a:extLst>
          </p:cNvPr>
          <p:cNvCxnSpPr>
            <a:cxnSpLocks/>
          </p:cNvCxnSpPr>
          <p:nvPr userDrawn="1"/>
        </p:nvCxnSpPr>
        <p:spPr>
          <a:xfrm flipV="1">
            <a:off x="2156224" y="3114739"/>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37184EE-77EA-7EB6-556C-9284576B774E}"/>
              </a:ext>
            </a:extLst>
          </p:cNvPr>
          <p:cNvCxnSpPr>
            <a:cxnSpLocks/>
          </p:cNvCxnSpPr>
          <p:nvPr userDrawn="1"/>
        </p:nvCxnSpPr>
        <p:spPr>
          <a:xfrm flipV="1">
            <a:off x="2156224" y="3692562"/>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E695D3F-90BB-714D-905E-359A8A6F977A}"/>
              </a:ext>
            </a:extLst>
          </p:cNvPr>
          <p:cNvCxnSpPr>
            <a:cxnSpLocks/>
          </p:cNvCxnSpPr>
          <p:nvPr userDrawn="1"/>
        </p:nvCxnSpPr>
        <p:spPr>
          <a:xfrm flipV="1">
            <a:off x="2156224" y="4270385"/>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30A6276-CB75-B53D-5CED-F7679BCF3899}"/>
              </a:ext>
            </a:extLst>
          </p:cNvPr>
          <p:cNvCxnSpPr>
            <a:cxnSpLocks/>
          </p:cNvCxnSpPr>
          <p:nvPr userDrawn="1"/>
        </p:nvCxnSpPr>
        <p:spPr>
          <a:xfrm flipV="1">
            <a:off x="2156224" y="4848208"/>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sp>
        <p:nvSpPr>
          <p:cNvPr id="2" name="Freeform 1">
            <a:extLst>
              <a:ext uri="{FF2B5EF4-FFF2-40B4-BE49-F238E27FC236}">
                <a16:creationId xmlns:a16="http://schemas.microsoft.com/office/drawing/2014/main" id="{8D6DEE65-4255-40E0-1424-3FAEA4533AF2}"/>
              </a:ext>
            </a:extLst>
          </p:cNvPr>
          <p:cNvSpPr/>
          <p:nvPr userDrawn="1"/>
        </p:nvSpPr>
        <p:spPr>
          <a:xfrm rot="9654881">
            <a:off x="-1705571" y="2672583"/>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476502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Photo Slide 01 - Nav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E1630F-ABE3-454E-AF33-B76A322BEE73}"/>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F6A92F6-7AEB-B44D-810F-0ECFA12BA532}"/>
              </a:ext>
            </a:extLst>
          </p:cNvPr>
          <p:cNvSpPr/>
          <p:nvPr userDrawn="1"/>
        </p:nvSpPr>
        <p:spPr>
          <a:xfrm rot="16200000">
            <a:off x="2862666" y="-2030696"/>
            <a:ext cx="6141020" cy="10919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a:t>
            </a:r>
          </a:p>
        </p:txBody>
      </p:sp>
      <p:sp>
        <p:nvSpPr>
          <p:cNvPr id="31" name="Picture Placeholder 3">
            <a:extLst>
              <a:ext uri="{FF2B5EF4-FFF2-40B4-BE49-F238E27FC236}">
                <a16:creationId xmlns:a16="http://schemas.microsoft.com/office/drawing/2014/main" id="{E95453CA-7B4E-0746-91B4-37426B27DE91}"/>
              </a:ext>
            </a:extLst>
          </p:cNvPr>
          <p:cNvSpPr>
            <a:spLocks noGrp="1"/>
          </p:cNvSpPr>
          <p:nvPr>
            <p:ph type="pic" sz="quarter" idx="11"/>
          </p:nvPr>
        </p:nvSpPr>
        <p:spPr>
          <a:xfrm>
            <a:off x="799128" y="746272"/>
            <a:ext cx="10203652" cy="5365455"/>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grpSp>
        <p:nvGrpSpPr>
          <p:cNvPr id="4" name="Group 3">
            <a:extLst>
              <a:ext uri="{FF2B5EF4-FFF2-40B4-BE49-F238E27FC236}">
                <a16:creationId xmlns:a16="http://schemas.microsoft.com/office/drawing/2014/main" id="{51446C6C-3DF1-7233-DD14-F4717C528CEC}"/>
              </a:ext>
            </a:extLst>
          </p:cNvPr>
          <p:cNvGrpSpPr/>
          <p:nvPr userDrawn="1"/>
        </p:nvGrpSpPr>
        <p:grpSpPr>
          <a:xfrm>
            <a:off x="11656052" y="3880526"/>
            <a:ext cx="281949" cy="2748511"/>
            <a:chOff x="7176656" y="8423488"/>
            <a:chExt cx="190704" cy="1859031"/>
          </a:xfrm>
        </p:grpSpPr>
        <p:cxnSp>
          <p:nvCxnSpPr>
            <p:cNvPr id="5" name="Straight Connector 4">
              <a:extLst>
                <a:ext uri="{FF2B5EF4-FFF2-40B4-BE49-F238E27FC236}">
                  <a16:creationId xmlns:a16="http://schemas.microsoft.com/office/drawing/2014/main" id="{2F05E96D-09C7-6275-A582-448D736A922F}"/>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30C52D9-085E-AF3B-5EA4-90697739943A}"/>
                </a:ext>
              </a:extLst>
            </p:cNvPr>
            <p:cNvPicPr>
              <a:picLocks noChangeAspect="1"/>
            </p:cNvPicPr>
            <p:nvPr userDrawn="1"/>
          </p:nvPicPr>
          <p:blipFill rotWithShape="1">
            <a:blip r:embed="rId2">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1683" t="85071" r="9500" b="5685"/>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64932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Photo Slide 02 - Navy">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A64D667-BE72-C24D-B0CC-AD31B56CD27C}"/>
              </a:ext>
            </a:extLst>
          </p:cNvPr>
          <p:cNvSpPr/>
          <p:nvPr userDrawn="1"/>
        </p:nvSpPr>
        <p:spPr>
          <a:xfrm rot="16200000">
            <a:off x="4192375" y="-642572"/>
            <a:ext cx="3807250" cy="812984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a16="http://schemas.microsoft.com/office/drawing/2014/main" id="{B6E1D271-A54F-3142-9810-88EAA303CC9C}"/>
              </a:ext>
            </a:extLst>
          </p:cNvPr>
          <p:cNvSpPr>
            <a:spLocks noGrp="1"/>
          </p:cNvSpPr>
          <p:nvPr>
            <p:ph type="body" sz="quarter" idx="18" hasCustomPrompt="1"/>
          </p:nvPr>
        </p:nvSpPr>
        <p:spPr>
          <a:xfrm>
            <a:off x="4063536" y="4285031"/>
            <a:ext cx="4064926" cy="577734"/>
          </a:xfrm>
          <a:prstGeom prst="rect">
            <a:avLst/>
          </a:prstGeom>
          <a:solidFill>
            <a:srgbClr val="60BA47"/>
          </a:solidFill>
          <a:ln>
            <a:no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Name</a:t>
            </a:r>
            <a:endParaRPr lang="en-US"/>
          </a:p>
        </p:txBody>
      </p:sp>
      <p:sp>
        <p:nvSpPr>
          <p:cNvPr id="18" name="Text Placeholder 17">
            <a:extLst>
              <a:ext uri="{FF2B5EF4-FFF2-40B4-BE49-F238E27FC236}">
                <a16:creationId xmlns:a16="http://schemas.microsoft.com/office/drawing/2014/main" id="{4CD73164-A5CD-B44E-851C-2983ED5519FA}"/>
              </a:ext>
            </a:extLst>
          </p:cNvPr>
          <p:cNvSpPr>
            <a:spLocks noGrp="1"/>
          </p:cNvSpPr>
          <p:nvPr>
            <p:ph type="body" sz="quarter" idx="19" hasCustomPrompt="1"/>
          </p:nvPr>
        </p:nvSpPr>
        <p:spPr>
          <a:xfrm>
            <a:off x="2031074" y="2022793"/>
            <a:ext cx="8129850" cy="1985691"/>
          </a:xfrm>
          <a:prstGeom prst="rect">
            <a:avLst/>
          </a:prstGeom>
          <a:noFill/>
          <a:ln>
            <a:noFill/>
          </a:ln>
        </p:spPr>
        <p:txBody>
          <a:bodyPr anchor="ctr"/>
          <a:lstStyle>
            <a:lvl1pPr algn="ctr">
              <a:buNone/>
              <a:defRPr sz="3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QUOTE</a:t>
            </a:r>
            <a:endParaRPr lang="en-US"/>
          </a:p>
        </p:txBody>
      </p:sp>
      <p:sp>
        <p:nvSpPr>
          <p:cNvPr id="30" name="Picture Placeholder 29">
            <a:extLst>
              <a:ext uri="{FF2B5EF4-FFF2-40B4-BE49-F238E27FC236}">
                <a16:creationId xmlns:a16="http://schemas.microsoft.com/office/drawing/2014/main" id="{C6C7483F-9D23-2345-991A-9E887BE50E14}"/>
              </a:ext>
            </a:extLst>
          </p:cNvPr>
          <p:cNvSpPr>
            <a:spLocks noGrp="1"/>
          </p:cNvSpPr>
          <p:nvPr>
            <p:ph type="pic" sz="quarter" idx="20"/>
          </p:nvPr>
        </p:nvSpPr>
        <p:spPr>
          <a:xfrm>
            <a:off x="-2" y="-7299"/>
            <a:ext cx="12192002" cy="6865298"/>
          </a:xfrm>
          <a:custGeom>
            <a:avLst/>
            <a:gdLst>
              <a:gd name="connsiteX0" fmla="*/ 2031077 w 12192002"/>
              <a:gd name="connsiteY0" fmla="*/ 1509985 h 6865298"/>
              <a:gd name="connsiteX1" fmla="*/ 2031077 w 12192002"/>
              <a:gd name="connsiteY1" fmla="*/ 5275310 h 6865298"/>
              <a:gd name="connsiteX2" fmla="*/ 10160926 w 12192002"/>
              <a:gd name="connsiteY2" fmla="*/ 5275310 h 6865298"/>
              <a:gd name="connsiteX3" fmla="*/ 10160926 w 12192002"/>
              <a:gd name="connsiteY3" fmla="*/ 1509985 h 6865298"/>
              <a:gd name="connsiteX4" fmla="*/ 0 w 12192002"/>
              <a:gd name="connsiteY4" fmla="*/ 0 h 6865298"/>
              <a:gd name="connsiteX5" fmla="*/ 12192002 w 12192002"/>
              <a:gd name="connsiteY5" fmla="*/ 0 h 6865298"/>
              <a:gd name="connsiteX6" fmla="*/ 12192002 w 12192002"/>
              <a:gd name="connsiteY6" fmla="*/ 5795417 h 6865298"/>
              <a:gd name="connsiteX7" fmla="*/ 12192002 w 12192002"/>
              <a:gd name="connsiteY7" fmla="*/ 6785294 h 6865298"/>
              <a:gd name="connsiteX8" fmla="*/ 12192002 w 12192002"/>
              <a:gd name="connsiteY8" fmla="*/ 6865298 h 6865298"/>
              <a:gd name="connsiteX9" fmla="*/ 0 w 12192002"/>
              <a:gd name="connsiteY9" fmla="*/ 6865298 h 6865298"/>
              <a:gd name="connsiteX10" fmla="*/ 0 w 12192002"/>
              <a:gd name="connsiteY10" fmla="*/ 6785294 h 6865298"/>
              <a:gd name="connsiteX11" fmla="*/ 0 w 12192002"/>
              <a:gd name="connsiteY11" fmla="*/ 5795417 h 686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2" h="6865298">
                <a:moveTo>
                  <a:pt x="2031077" y="1509985"/>
                </a:moveTo>
                <a:lnTo>
                  <a:pt x="2031077" y="5275310"/>
                </a:lnTo>
                <a:lnTo>
                  <a:pt x="10160926" y="5275310"/>
                </a:lnTo>
                <a:lnTo>
                  <a:pt x="10160926" y="1509985"/>
                </a:lnTo>
                <a:close/>
                <a:moveTo>
                  <a:pt x="0" y="0"/>
                </a:moveTo>
                <a:lnTo>
                  <a:pt x="12192002" y="0"/>
                </a:lnTo>
                <a:lnTo>
                  <a:pt x="12192002" y="5795417"/>
                </a:lnTo>
                <a:lnTo>
                  <a:pt x="12192002" y="6785294"/>
                </a:lnTo>
                <a:lnTo>
                  <a:pt x="12192002" y="6865298"/>
                </a:lnTo>
                <a:lnTo>
                  <a:pt x="0" y="6865298"/>
                </a:lnTo>
                <a:lnTo>
                  <a:pt x="0" y="6785294"/>
                </a:lnTo>
                <a:lnTo>
                  <a:pt x="0" y="5795417"/>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Tree>
    <p:extLst>
      <p:ext uri="{BB962C8B-B14F-4D97-AF65-F5344CB8AC3E}">
        <p14:creationId xmlns:p14="http://schemas.microsoft.com/office/powerpoint/2010/main" val="3819129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Photo Slide 03">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25ED91B-E72D-454A-96A2-6160C2712A09}"/>
              </a:ext>
            </a:extLst>
          </p:cNvPr>
          <p:cNvSpPr>
            <a:spLocks noGrp="1"/>
          </p:cNvSpPr>
          <p:nvPr>
            <p:ph type="pic" sz="quarter" idx="11"/>
          </p:nvPr>
        </p:nvSpPr>
        <p:spPr>
          <a:xfrm>
            <a:off x="0" y="-12469"/>
            <a:ext cx="12192000" cy="6870469"/>
          </a:xfrm>
          <a:custGeom>
            <a:avLst/>
            <a:gdLst>
              <a:gd name="connsiteX0" fmla="*/ 593490 w 12192000"/>
              <a:gd name="connsiteY0" fmla="*/ 490474 h 6870469"/>
              <a:gd name="connsiteX1" fmla="*/ 593490 w 12192000"/>
              <a:gd name="connsiteY1" fmla="*/ 6379996 h 6870469"/>
              <a:gd name="connsiteX2" fmla="*/ 11598512 w 12192000"/>
              <a:gd name="connsiteY2" fmla="*/ 6379996 h 6870469"/>
              <a:gd name="connsiteX3" fmla="*/ 11598512 w 12192000"/>
              <a:gd name="connsiteY3" fmla="*/ 490474 h 6870469"/>
              <a:gd name="connsiteX4" fmla="*/ 0 w 12192000"/>
              <a:gd name="connsiteY4" fmla="*/ 0 h 6870469"/>
              <a:gd name="connsiteX5" fmla="*/ 12192000 w 12192000"/>
              <a:gd name="connsiteY5" fmla="*/ 0 h 6870469"/>
              <a:gd name="connsiteX6" fmla="*/ 12192000 w 12192000"/>
              <a:gd name="connsiteY6" fmla="*/ 6870469 h 6870469"/>
              <a:gd name="connsiteX7" fmla="*/ 0 w 12192000"/>
              <a:gd name="connsiteY7" fmla="*/ 6870469 h 687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70469">
                <a:moveTo>
                  <a:pt x="593490" y="490474"/>
                </a:moveTo>
                <a:lnTo>
                  <a:pt x="593490" y="6379996"/>
                </a:lnTo>
                <a:lnTo>
                  <a:pt x="11598512" y="6379996"/>
                </a:lnTo>
                <a:lnTo>
                  <a:pt x="11598512" y="490474"/>
                </a:lnTo>
                <a:close/>
                <a:moveTo>
                  <a:pt x="0" y="0"/>
                </a:moveTo>
                <a:lnTo>
                  <a:pt x="12192000" y="0"/>
                </a:lnTo>
                <a:lnTo>
                  <a:pt x="12192000" y="6870469"/>
                </a:lnTo>
                <a:lnTo>
                  <a:pt x="0" y="6870469"/>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a:p>
          <a:p>
            <a:r>
              <a:rPr lang="en-US"/>
              <a:t>Drag Your Image Here</a:t>
            </a:r>
          </a:p>
        </p:txBody>
      </p:sp>
      <p:sp>
        <p:nvSpPr>
          <p:cNvPr id="7" name="Text Placeholder 17">
            <a:extLst>
              <a:ext uri="{FF2B5EF4-FFF2-40B4-BE49-F238E27FC236}">
                <a16:creationId xmlns:a16="http://schemas.microsoft.com/office/drawing/2014/main" id="{074C7853-7CB6-7746-BAFE-C9DCDB2DED13}"/>
              </a:ext>
            </a:extLst>
          </p:cNvPr>
          <p:cNvSpPr>
            <a:spLocks noGrp="1"/>
          </p:cNvSpPr>
          <p:nvPr>
            <p:ph type="body" sz="quarter" idx="18" hasCustomPrompt="1"/>
          </p:nvPr>
        </p:nvSpPr>
        <p:spPr>
          <a:xfrm>
            <a:off x="4063536" y="4333157"/>
            <a:ext cx="4064926" cy="577734"/>
          </a:xfrm>
          <a:prstGeom prst="rect">
            <a:avLst/>
          </a:prstGeom>
          <a:solidFill>
            <a:srgbClr val="60BA47"/>
          </a:solidFill>
          <a:ln>
            <a:no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Name</a:t>
            </a:r>
            <a:endParaRPr lang="en-US"/>
          </a:p>
        </p:txBody>
      </p:sp>
      <p:sp>
        <p:nvSpPr>
          <p:cNvPr id="8" name="Text Placeholder 17">
            <a:extLst>
              <a:ext uri="{FF2B5EF4-FFF2-40B4-BE49-F238E27FC236}">
                <a16:creationId xmlns:a16="http://schemas.microsoft.com/office/drawing/2014/main" id="{B7076A1A-EEF6-B84F-88E3-91A2A97935FC}"/>
              </a:ext>
            </a:extLst>
          </p:cNvPr>
          <p:cNvSpPr>
            <a:spLocks noGrp="1"/>
          </p:cNvSpPr>
          <p:nvPr>
            <p:ph type="body" sz="quarter" idx="19" hasCustomPrompt="1"/>
          </p:nvPr>
        </p:nvSpPr>
        <p:spPr>
          <a:xfrm>
            <a:off x="2031074" y="2070919"/>
            <a:ext cx="8129850" cy="1985691"/>
          </a:xfrm>
          <a:prstGeom prst="rect">
            <a:avLst/>
          </a:prstGeom>
          <a:noFill/>
          <a:ln>
            <a:noFill/>
          </a:ln>
        </p:spPr>
        <p:txBody>
          <a:bodyPr anchor="ctr"/>
          <a:lstStyle>
            <a:lvl1pPr algn="ctr">
              <a:buNone/>
              <a:defRPr sz="30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QUOTE</a:t>
            </a:r>
            <a:endParaRPr lang="en-US"/>
          </a:p>
        </p:txBody>
      </p:sp>
    </p:spTree>
    <p:extLst>
      <p:ext uri="{BB962C8B-B14F-4D97-AF65-F5344CB8AC3E}">
        <p14:creationId xmlns:p14="http://schemas.microsoft.com/office/powerpoint/2010/main" val="1576958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 Nav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E66DD-F23B-014C-B0A0-143429C57BC5}"/>
              </a:ext>
            </a:extLst>
          </p:cNvPr>
          <p:cNvSpPr/>
          <p:nvPr userDrawn="1"/>
        </p:nvSpPr>
        <p:spPr>
          <a:xfrm>
            <a:off x="0" y="16329"/>
            <a:ext cx="4780547" cy="6858000"/>
          </a:xfrm>
          <a:prstGeom prst="rect">
            <a:avLst/>
          </a:prstGeom>
          <a:solidFill>
            <a:srgbClr val="0946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880331" y="614396"/>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01</a:t>
            </a:r>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35" name="Picture Placeholder 2">
            <a:extLst>
              <a:ext uri="{FF2B5EF4-FFF2-40B4-BE49-F238E27FC236}">
                <a16:creationId xmlns:a16="http://schemas.microsoft.com/office/drawing/2014/main" id="{BD59DABF-111E-2D4A-BE64-98DAA5D97CFE}"/>
              </a:ext>
            </a:extLst>
          </p:cNvPr>
          <p:cNvSpPr>
            <a:spLocks noGrp="1"/>
          </p:cNvSpPr>
          <p:nvPr>
            <p:ph type="pic" sz="quarter" idx="19"/>
          </p:nvPr>
        </p:nvSpPr>
        <p:spPr>
          <a:xfrm>
            <a:off x="-48344" y="0"/>
            <a:ext cx="3570477"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a:p>
        </p:txBody>
      </p:sp>
      <p:sp>
        <p:nvSpPr>
          <p:cNvPr id="36" name="Text Placeholder 8">
            <a:extLst>
              <a:ext uri="{FF2B5EF4-FFF2-40B4-BE49-F238E27FC236}">
                <a16:creationId xmlns:a16="http://schemas.microsoft.com/office/drawing/2014/main" id="{E363E5FA-4BBA-1F46-9E5A-62305F8A9CF0}"/>
              </a:ext>
            </a:extLst>
          </p:cNvPr>
          <p:cNvSpPr>
            <a:spLocks noGrp="1"/>
          </p:cNvSpPr>
          <p:nvPr>
            <p:ph type="body" sz="quarter" idx="47" hasCustomPrompt="1"/>
          </p:nvPr>
        </p:nvSpPr>
        <p:spPr>
          <a:xfrm>
            <a:off x="3918849" y="2558717"/>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02</a:t>
            </a:r>
          </a:p>
        </p:txBody>
      </p:sp>
      <p:sp>
        <p:nvSpPr>
          <p:cNvPr id="37" name="Text Placeholder 8">
            <a:extLst>
              <a:ext uri="{FF2B5EF4-FFF2-40B4-BE49-F238E27FC236}">
                <a16:creationId xmlns:a16="http://schemas.microsoft.com/office/drawing/2014/main" id="{0F5BA730-D07C-7641-9007-3F26BB35EE73}"/>
              </a:ext>
            </a:extLst>
          </p:cNvPr>
          <p:cNvSpPr>
            <a:spLocks noGrp="1"/>
          </p:cNvSpPr>
          <p:nvPr>
            <p:ph type="body" sz="quarter" idx="48" hasCustomPrompt="1"/>
          </p:nvPr>
        </p:nvSpPr>
        <p:spPr>
          <a:xfrm>
            <a:off x="3918849" y="4410972"/>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03</a:t>
            </a:r>
          </a:p>
        </p:txBody>
      </p:sp>
    </p:spTree>
    <p:extLst>
      <p:ext uri="{BB962C8B-B14F-4D97-AF65-F5344CB8AC3E}">
        <p14:creationId xmlns:p14="http://schemas.microsoft.com/office/powerpoint/2010/main" val="1996454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image" Target="../media/image7.png"/><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256D6CF-386B-B54A-4AAD-4FF4FFCC1229}"/>
              </a:ext>
            </a:extLst>
          </p:cNvPr>
          <p:cNvGrpSpPr/>
          <p:nvPr userDrawn="1"/>
        </p:nvGrpSpPr>
        <p:grpSpPr>
          <a:xfrm>
            <a:off x="11656052" y="3880526"/>
            <a:ext cx="281949" cy="2748511"/>
            <a:chOff x="7176656" y="8423488"/>
            <a:chExt cx="190704" cy="1859031"/>
          </a:xfrm>
        </p:grpSpPr>
        <p:cxnSp>
          <p:nvCxnSpPr>
            <p:cNvPr id="4" name="Straight Connector 3">
              <a:extLst>
                <a:ext uri="{FF2B5EF4-FFF2-40B4-BE49-F238E27FC236}">
                  <a16:creationId xmlns:a16="http://schemas.microsoft.com/office/drawing/2014/main" id="{A3E32C6B-46A7-8A55-1D08-634583AE0C02}"/>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B3DF025-C9E1-DAD9-2F51-F83B7D60A85C}"/>
                </a:ext>
              </a:extLst>
            </p:cNvPr>
            <p:cNvPicPr>
              <a:picLocks noChangeAspect="1"/>
            </p:cNvPicPr>
            <p:nvPr userDrawn="1"/>
          </p:nvPicPr>
          <p:blipFill rotWithShape="1">
            <a:blip r:embed="rId20">
              <a:extLst>
                <a:ext uri="{28A0092B-C50C-407E-A947-70E740481C1C}">
                  <a14:useLocalDpi xmlns:a14="http://schemas.microsoft.com/office/drawing/2010/main" val="0"/>
                </a:ext>
              </a:extLst>
            </a:blip>
            <a:srcRect l="11683" t="85071" r="9500" b="5685"/>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81" r:id="rId2"/>
    <p:sldLayoutId id="2147483897" r:id="rId3"/>
    <p:sldLayoutId id="2147483882" r:id="rId4"/>
    <p:sldLayoutId id="2147483842" r:id="rId5"/>
    <p:sldLayoutId id="2147483840" r:id="rId6"/>
    <p:sldLayoutId id="2147483884" r:id="rId7"/>
    <p:sldLayoutId id="2147483883" r:id="rId8"/>
    <p:sldLayoutId id="2147483877" r:id="rId9"/>
    <p:sldLayoutId id="2147483841" r:id="rId10"/>
    <p:sldLayoutId id="2147483885" r:id="rId11"/>
    <p:sldLayoutId id="2147483886" r:id="rId12"/>
    <p:sldLayoutId id="2147483878" r:id="rId13"/>
    <p:sldLayoutId id="2147483861" r:id="rId14"/>
    <p:sldLayoutId id="2147483833" r:id="rId15"/>
    <p:sldLayoutId id="2147483847" r:id="rId16"/>
    <p:sldLayoutId id="2147483853" r:id="rId17"/>
    <p:sldLayoutId id="2147483898"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10" name="Google Shape;10;p12"/>
          <p:cNvGrpSpPr/>
          <p:nvPr/>
        </p:nvGrpSpPr>
        <p:grpSpPr>
          <a:xfrm>
            <a:off x="11656052" y="3880524"/>
            <a:ext cx="281949" cy="2748511"/>
            <a:chOff x="7176656" y="8423488"/>
            <a:chExt cx="190704" cy="1859032"/>
          </a:xfrm>
        </p:grpSpPr>
        <p:cxnSp>
          <p:nvCxnSpPr>
            <p:cNvPr id="11" name="Google Shape;11;p12"/>
            <p:cNvCxnSpPr/>
            <p:nvPr/>
          </p:nvCxnSpPr>
          <p:spPr>
            <a:xfrm>
              <a:off x="7176656" y="10282519"/>
              <a:ext cx="190704" cy="0"/>
            </a:xfrm>
            <a:prstGeom prst="straightConnector1">
              <a:avLst/>
            </a:prstGeom>
            <a:noFill/>
            <a:ln w="12700" cap="flat" cmpd="sng">
              <a:solidFill>
                <a:srgbClr val="60BA47"/>
              </a:solidFill>
              <a:prstDash val="solid"/>
              <a:miter lim="800000"/>
              <a:headEnd type="none" w="sm" len="sm"/>
              <a:tailEnd type="none" w="sm" len="sm"/>
            </a:ln>
          </p:spPr>
        </p:cxnSp>
        <p:pic>
          <p:nvPicPr>
            <p:cNvPr id="12" name="Google Shape;12;p12"/>
            <p:cNvPicPr preferRelativeResize="0"/>
            <p:nvPr/>
          </p:nvPicPr>
          <p:blipFill rotWithShape="1">
            <a:blip r:embed="rId19">
              <a:alphaModFix/>
            </a:blip>
            <a:srcRect l="11683" t="85071" r="9500" b="5683"/>
            <a:stretch/>
          </p:blipFill>
          <p:spPr>
            <a:xfrm rot="-5400000">
              <a:off x="6377328" y="9251339"/>
              <a:ext cx="1806222" cy="150519"/>
            </a:xfrm>
            <a:prstGeom prst="rect">
              <a:avLst/>
            </a:prstGeom>
            <a:noFill/>
            <a:ln>
              <a:noFill/>
            </a:ln>
          </p:spPr>
        </p:pic>
      </p:grpSp>
    </p:spTree>
    <p:extLst>
      <p:ext uri="{BB962C8B-B14F-4D97-AF65-F5344CB8AC3E}">
        <p14:creationId xmlns:p14="http://schemas.microsoft.com/office/powerpoint/2010/main" val="867698918"/>
      </p:ext>
    </p:extLst>
  </p:cSld>
  <p:clrMap bg1="lt1" tx1="dk1" bg2="dk2" tx2="lt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 id="2147483913" r:id="rId14"/>
    <p:sldLayoutId id="2147483914" r:id="rId15"/>
    <p:sldLayoutId id="2147483915" r:id="rId16"/>
    <p:sldLayoutId id="2147483916"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hyperlink" Target="https://www.instagram.com/cie.gateway?igsh=dzNxYnl3OGpnbmpn" TargetMode="External"/><Relationship Id="rId5" Type="http://schemas.openxmlformats.org/officeDocument/2006/relationships/hyperlink" Target="https://www.linkedin.com/company/cooperation-in-education-gateway" TargetMode="External"/><Relationship Id="rId4" Type="http://schemas.openxmlformats.org/officeDocument/2006/relationships/hyperlink" Target="https://www.youtube.com/@CiEGatewa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www.flickr.com/photos/mythoto/9506763311/" TargetMode="External"/><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23BF2-E4F2-8371-7ED7-C3A103F878B1}"/>
            </a:ext>
          </a:extLst>
        </p:cNvPr>
        <p:cNvGrpSpPr/>
        <p:nvPr/>
      </p:nvGrpSpPr>
      <p:grpSpPr>
        <a:xfrm>
          <a:off x="0" y="0"/>
          <a:ext cx="0" cy="0"/>
          <a:chOff x="0" y="0"/>
          <a:chExt cx="0" cy="0"/>
        </a:xfrm>
      </p:grpSpPr>
      <p:pic>
        <p:nvPicPr>
          <p:cNvPr id="3" name="Picture Placeholder 7" descr="Fresh apples in wooden baskets">
            <a:extLst>
              <a:ext uri="{FF2B5EF4-FFF2-40B4-BE49-F238E27FC236}">
                <a16:creationId xmlns:a16="http://schemas.microsoft.com/office/drawing/2014/main" id="{97691083-126B-645F-B1F1-3D1DF356CADC}"/>
              </a:ext>
            </a:extLst>
          </p:cNvPr>
          <p:cNvPicPr>
            <a:picLocks noGrp="1" noChangeAspect="1"/>
          </p:cNvPicPr>
          <p:nvPr>
            <p:ph type="pic" sz="quarter" idx="12"/>
          </p:nvPr>
        </p:nvPicPr>
        <p:blipFill>
          <a:blip r:embed="rId3"/>
          <a:srcRect t="3262" r="8315" b="52570"/>
          <a:stretch/>
        </p:blipFill>
        <p:spPr>
          <a:xfrm>
            <a:off x="0" y="2271713"/>
            <a:ext cx="12192000" cy="3589993"/>
          </a:xfrm>
        </p:spPr>
      </p:pic>
      <p:sp>
        <p:nvSpPr>
          <p:cNvPr id="14" name="TextBox 13">
            <a:extLst>
              <a:ext uri="{FF2B5EF4-FFF2-40B4-BE49-F238E27FC236}">
                <a16:creationId xmlns:a16="http://schemas.microsoft.com/office/drawing/2014/main" id="{DF4D0D2F-8C16-CE39-1BE9-7CF488007713}"/>
              </a:ext>
            </a:extLst>
          </p:cNvPr>
          <p:cNvSpPr txBox="1"/>
          <p:nvPr/>
        </p:nvSpPr>
        <p:spPr>
          <a:xfrm>
            <a:off x="2646313" y="4303441"/>
            <a:ext cx="5671745" cy="64633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60BA47"/>
                </a:solidFill>
                <a:effectLst/>
                <a:uLnTx/>
                <a:uFillTx/>
                <a:latin typeface="Calibri" panose="020F0502020204030204" pitchFamily="34" charset="0"/>
                <a:ea typeface="+mn-ea"/>
                <a:cs typeface="Calibri" panose="020F0502020204030204" pitchFamily="34" charset="0"/>
                <a:sym typeface="Arial"/>
              </a:rPr>
              <a:t>APPLES – Waste Exploration </a:t>
            </a:r>
          </a:p>
        </p:txBody>
      </p:sp>
      <p:sp>
        <p:nvSpPr>
          <p:cNvPr id="7" name="Freeform 6">
            <a:extLst>
              <a:ext uri="{FF2B5EF4-FFF2-40B4-BE49-F238E27FC236}">
                <a16:creationId xmlns:a16="http://schemas.microsoft.com/office/drawing/2014/main" id="{09CD4256-3FEF-33B6-05B7-B2F25D3E73DF}"/>
              </a:ext>
            </a:extLst>
          </p:cNvPr>
          <p:cNvSpPr/>
          <p:nvPr/>
        </p:nvSpPr>
        <p:spPr>
          <a:xfrm>
            <a:off x="-7084955" y="2866448"/>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155612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9">
            <a:extLst>
              <a:ext uri="{FF2B5EF4-FFF2-40B4-BE49-F238E27FC236}">
                <a16:creationId xmlns:a16="http://schemas.microsoft.com/office/drawing/2014/main" id="{67153758-37AF-CBB7-8553-85C52E9768D6}"/>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0563" b="10563"/>
          <a:stretch>
            <a:fillRect/>
          </a:stretch>
        </p:blipFill>
        <p:spPr/>
      </p:pic>
      <p:sp>
        <p:nvSpPr>
          <p:cNvPr id="26" name="Freeform 25">
            <a:extLst>
              <a:ext uri="{FF2B5EF4-FFF2-40B4-BE49-F238E27FC236}">
                <a16:creationId xmlns:a16="http://schemas.microsoft.com/office/drawing/2014/main" id="{89CBCF90-DABF-4A9C-209D-C0E5146A7274}"/>
              </a:ext>
            </a:extLst>
          </p:cNvPr>
          <p:cNvSpPr/>
          <p:nvPr/>
        </p:nvSpPr>
        <p:spPr>
          <a:xfrm>
            <a:off x="799128" y="1047404"/>
            <a:ext cx="10203652" cy="5064323"/>
          </a:xfrm>
          <a:custGeom>
            <a:avLst/>
            <a:gdLst>
              <a:gd name="connsiteX0" fmla="*/ 0 w 10203652"/>
              <a:gd name="connsiteY0" fmla="*/ 0 h 5365455"/>
              <a:gd name="connsiteX1" fmla="*/ 10203652 w 10203652"/>
              <a:gd name="connsiteY1" fmla="*/ 0 h 5365455"/>
              <a:gd name="connsiteX2" fmla="*/ 10203652 w 10203652"/>
              <a:gd name="connsiteY2" fmla="*/ 5365455 h 5365455"/>
              <a:gd name="connsiteX3" fmla="*/ 0 w 10203652"/>
              <a:gd name="connsiteY3" fmla="*/ 5365455 h 5365455"/>
            </a:gdLst>
            <a:ahLst/>
            <a:cxnLst>
              <a:cxn ang="0">
                <a:pos x="connsiteX0" y="connsiteY0"/>
              </a:cxn>
              <a:cxn ang="0">
                <a:pos x="connsiteX1" y="connsiteY1"/>
              </a:cxn>
              <a:cxn ang="0">
                <a:pos x="connsiteX2" y="connsiteY2"/>
              </a:cxn>
              <a:cxn ang="0">
                <a:pos x="connsiteX3" y="connsiteY3"/>
              </a:cxn>
            </a:cxnLst>
            <a:rect l="l" t="t" r="r" b="b"/>
            <a:pathLst>
              <a:path w="10203652" h="5365455">
                <a:moveTo>
                  <a:pt x="0" y="0"/>
                </a:moveTo>
                <a:lnTo>
                  <a:pt x="10203652" y="0"/>
                </a:lnTo>
                <a:lnTo>
                  <a:pt x="10203652" y="5365455"/>
                </a:lnTo>
                <a:lnTo>
                  <a:pt x="0" y="5365455"/>
                </a:lnTo>
                <a:close/>
              </a:path>
            </a:pathLst>
          </a:custGeom>
          <a:gradFill>
            <a:gsLst>
              <a:gs pos="79000">
                <a:srgbClr val="09465E"/>
              </a:gs>
              <a:gs pos="45000">
                <a:srgbClr val="09465E">
                  <a:alpha val="2175"/>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extBox 12">
            <a:extLst>
              <a:ext uri="{FF2B5EF4-FFF2-40B4-BE49-F238E27FC236}">
                <a16:creationId xmlns:a16="http://schemas.microsoft.com/office/drawing/2014/main" id="{3875B9C3-7921-364B-95C1-7200313E6D07}"/>
              </a:ext>
            </a:extLst>
          </p:cNvPr>
          <p:cNvSpPr txBox="1"/>
          <p:nvPr/>
        </p:nvSpPr>
        <p:spPr>
          <a:xfrm>
            <a:off x="2863453" y="4012902"/>
            <a:ext cx="5736476" cy="1015663"/>
          </a:xfrm>
          <a:prstGeom prst="rect">
            <a:avLst/>
          </a:prstGeom>
          <a:noFill/>
        </p:spPr>
        <p:txBody>
          <a:bodyPr wrap="square" rtlCol="0">
            <a:spAutoFit/>
          </a:bodyPr>
          <a:lstStyle/>
          <a:p>
            <a:pPr algn="ctr"/>
            <a:r>
              <a:rPr lang="en-US" sz="3000" b="1" spc="162">
                <a:solidFill>
                  <a:schemeClr val="bg1"/>
                </a:solidFill>
                <a:latin typeface="Calibri" panose="020F0502020204030204" pitchFamily="34" charset="0"/>
                <a:cs typeface="Calibri" panose="020F0502020204030204" pitchFamily="34" charset="0"/>
              </a:rPr>
              <a:t>A LITTLE PROGRESS EACH DAY ADDS UP TO BIG RESULTS</a:t>
            </a:r>
          </a:p>
        </p:txBody>
      </p:sp>
      <p:grpSp>
        <p:nvGrpSpPr>
          <p:cNvPr id="7" name="Group 6">
            <a:extLst>
              <a:ext uri="{FF2B5EF4-FFF2-40B4-BE49-F238E27FC236}">
                <a16:creationId xmlns:a16="http://schemas.microsoft.com/office/drawing/2014/main" id="{A7826031-DB6B-A7A7-456B-9C651C381CB4}"/>
              </a:ext>
            </a:extLst>
          </p:cNvPr>
          <p:cNvGrpSpPr/>
          <p:nvPr/>
        </p:nvGrpSpPr>
        <p:grpSpPr>
          <a:xfrm>
            <a:off x="4987778" y="5231889"/>
            <a:ext cx="1487826" cy="1083162"/>
            <a:chOff x="3400450" y="986392"/>
            <a:chExt cx="1487826" cy="1083162"/>
          </a:xfrm>
          <a:solidFill>
            <a:srgbClr val="0B3A5B"/>
          </a:solidFill>
        </p:grpSpPr>
        <p:sp>
          <p:nvSpPr>
            <p:cNvPr id="17" name="Freeform 16">
              <a:extLst>
                <a:ext uri="{FF2B5EF4-FFF2-40B4-BE49-F238E27FC236}">
                  <a16:creationId xmlns:a16="http://schemas.microsoft.com/office/drawing/2014/main" id="{94EC7E45-A203-E073-91CD-5F1958B1759E}"/>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60BA47"/>
            </a:solidFill>
            <a:ln w="8971"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5754268-A5D5-1B84-F37E-A304D5BE8BF6}"/>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grpFill/>
            <a:ln w="8971" cap="flat">
              <a:noFill/>
              <a:prstDash val="solid"/>
              <a:miter/>
            </a:ln>
          </p:spPr>
          <p:txBody>
            <a:bodyPr rtlCol="0" anchor="ctr"/>
            <a:lstStyle/>
            <a:p>
              <a:endParaRPr lang="en-US"/>
            </a:p>
          </p:txBody>
        </p:sp>
      </p:grpSp>
      <p:sp>
        <p:nvSpPr>
          <p:cNvPr id="5" name="Freeform 4">
            <a:extLst>
              <a:ext uri="{FF2B5EF4-FFF2-40B4-BE49-F238E27FC236}">
                <a16:creationId xmlns:a16="http://schemas.microsoft.com/office/drawing/2014/main" id="{1E9009C8-04A4-8C24-AA35-4E8733CD394B}"/>
              </a:ext>
            </a:extLst>
          </p:cNvPr>
          <p:cNvSpPr/>
          <p:nvPr/>
        </p:nvSpPr>
        <p:spPr>
          <a:xfrm>
            <a:off x="8195014" y="-1378416"/>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31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903574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pples in a wooden box">
            <a:extLst>
              <a:ext uri="{FF2B5EF4-FFF2-40B4-BE49-F238E27FC236}">
                <a16:creationId xmlns:a16="http://schemas.microsoft.com/office/drawing/2014/main" id="{6F00EF53-2849-CD3F-44DE-4F05B272EB06}"/>
              </a:ext>
            </a:extLst>
          </p:cNvPr>
          <p:cNvPicPr>
            <a:picLocks noGrp="1" noChangeAspect="1"/>
          </p:cNvPicPr>
          <p:nvPr>
            <p:ph type="pic" sz="quarter" idx="11"/>
          </p:nvPr>
        </p:nvPicPr>
        <p:blipFill>
          <a:blip r:embed="rId3"/>
          <a:srcRect t="41847" b="18415"/>
          <a:stretch/>
        </p:blipFill>
        <p:spPr>
          <a:xfrm>
            <a:off x="0" y="2387326"/>
            <a:ext cx="12192000" cy="3233533"/>
          </a:xfrm>
        </p:spPr>
      </p:pic>
      <p:sp>
        <p:nvSpPr>
          <p:cNvPr id="12" name="Freeform 11">
            <a:extLst>
              <a:ext uri="{FF2B5EF4-FFF2-40B4-BE49-F238E27FC236}">
                <a16:creationId xmlns:a16="http://schemas.microsoft.com/office/drawing/2014/main" id="{EB12E266-1B84-41B4-60C2-28FF9CEEBCBC}"/>
              </a:ext>
            </a:extLst>
          </p:cNvPr>
          <p:cNvSpPr/>
          <p:nvPr/>
        </p:nvSpPr>
        <p:spPr>
          <a:xfrm>
            <a:off x="0" y="2520639"/>
            <a:ext cx="12192000" cy="3233533"/>
          </a:xfrm>
          <a:custGeom>
            <a:avLst/>
            <a:gdLst>
              <a:gd name="connsiteX0" fmla="*/ 0 w 12192000"/>
              <a:gd name="connsiteY0" fmla="*/ 0 h 3233533"/>
              <a:gd name="connsiteX1" fmla="*/ 12192000 w 12192000"/>
              <a:gd name="connsiteY1" fmla="*/ 0 h 3233533"/>
              <a:gd name="connsiteX2" fmla="*/ 12192000 w 12192000"/>
              <a:gd name="connsiteY2" fmla="*/ 2130983 h 3233533"/>
              <a:gd name="connsiteX3" fmla="*/ 12192000 w 12192000"/>
              <a:gd name="connsiteY3" fmla="*/ 3074077 h 3233533"/>
              <a:gd name="connsiteX4" fmla="*/ 12192000 w 12192000"/>
              <a:gd name="connsiteY4" fmla="*/ 3233533 h 3233533"/>
              <a:gd name="connsiteX5" fmla="*/ 12191999 w 12192000"/>
              <a:gd name="connsiteY5" fmla="*/ 3233533 h 3233533"/>
              <a:gd name="connsiteX6" fmla="*/ 12191999 w 12192000"/>
              <a:gd name="connsiteY6" fmla="*/ 3044314 h 3233533"/>
              <a:gd name="connsiteX7" fmla="*/ 7396842 w 12192000"/>
              <a:gd name="connsiteY7" fmla="*/ 3044314 h 3233533"/>
              <a:gd name="connsiteX8" fmla="*/ 7396842 w 12192000"/>
              <a:gd name="connsiteY8" fmla="*/ 3233533 h 3233533"/>
              <a:gd name="connsiteX9" fmla="*/ 1 w 12192000"/>
              <a:gd name="connsiteY9" fmla="*/ 3233533 h 3233533"/>
              <a:gd name="connsiteX10" fmla="*/ 1 w 12192000"/>
              <a:gd name="connsiteY10" fmla="*/ 1156283 h 3233533"/>
              <a:gd name="connsiteX11" fmla="*/ 0 w 12192000"/>
              <a:gd name="connsiteY11" fmla="*/ 1156283 h 3233533"/>
              <a:gd name="connsiteX12" fmla="*/ 0 w 12192000"/>
              <a:gd name="connsiteY12" fmla="*/ 213189 h 323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233533">
                <a:moveTo>
                  <a:pt x="0" y="0"/>
                </a:moveTo>
                <a:lnTo>
                  <a:pt x="12192000" y="0"/>
                </a:lnTo>
                <a:lnTo>
                  <a:pt x="12192000" y="2130983"/>
                </a:lnTo>
                <a:lnTo>
                  <a:pt x="12192000" y="3074077"/>
                </a:lnTo>
                <a:lnTo>
                  <a:pt x="12192000" y="3233533"/>
                </a:lnTo>
                <a:lnTo>
                  <a:pt x="12191999" y="3233533"/>
                </a:lnTo>
                <a:lnTo>
                  <a:pt x="12191999" y="3044314"/>
                </a:lnTo>
                <a:lnTo>
                  <a:pt x="7396842" y="3044314"/>
                </a:lnTo>
                <a:lnTo>
                  <a:pt x="7396842" y="3233533"/>
                </a:lnTo>
                <a:lnTo>
                  <a:pt x="1" y="3233533"/>
                </a:lnTo>
                <a:lnTo>
                  <a:pt x="1" y="1156283"/>
                </a:lnTo>
                <a:lnTo>
                  <a:pt x="0" y="1156283"/>
                </a:lnTo>
                <a:lnTo>
                  <a:pt x="0" y="213189"/>
                </a:lnTo>
                <a:close/>
              </a:path>
            </a:pathLst>
          </a:custGeom>
          <a:gradFill>
            <a:gsLst>
              <a:gs pos="72000">
                <a:srgbClr val="09465E"/>
              </a:gs>
              <a:gs pos="39000">
                <a:srgbClr val="09465E">
                  <a:alpha val="2175"/>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ext Placeholder 1">
            <a:extLst>
              <a:ext uri="{FF2B5EF4-FFF2-40B4-BE49-F238E27FC236}">
                <a16:creationId xmlns:a16="http://schemas.microsoft.com/office/drawing/2014/main" id="{DD8D6BEE-FB04-4441-B82D-ACD42807E3F8}"/>
              </a:ext>
            </a:extLst>
          </p:cNvPr>
          <p:cNvSpPr>
            <a:spLocks noGrp="1"/>
          </p:cNvSpPr>
          <p:nvPr>
            <p:ph type="body" sz="quarter" idx="13"/>
          </p:nvPr>
        </p:nvSpPr>
        <p:spPr>
          <a:xfrm>
            <a:off x="7418942" y="5521109"/>
            <a:ext cx="4381736" cy="466127"/>
          </a:xfrm>
        </p:spPr>
        <p:txBody>
          <a:bodyPr/>
          <a:lstStyle/>
          <a:p>
            <a:pPr marL="0" indent="0">
              <a:buNone/>
            </a:pPr>
            <a:r>
              <a:rPr lang="en-US" sz="3000">
                <a:solidFill>
                  <a:schemeClr val="bg1"/>
                </a:solidFill>
              </a:rPr>
              <a:t>www.</a:t>
            </a:r>
            <a:r>
              <a:rPr lang="en-US" sz="3000" b="1">
                <a:solidFill>
                  <a:schemeClr val="bg1"/>
                </a:solidFill>
              </a:rPr>
              <a:t>waste2worth</a:t>
            </a:r>
            <a:r>
              <a:rPr lang="en-US" sz="3000">
                <a:solidFill>
                  <a:schemeClr val="bg1"/>
                </a:solidFill>
              </a:rPr>
              <a:t>.eu</a:t>
            </a:r>
          </a:p>
          <a:p>
            <a:endParaRPr lang="en-US"/>
          </a:p>
        </p:txBody>
      </p:sp>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6"/>
          </p:nvPr>
        </p:nvSpPr>
        <p:spPr>
          <a:xfrm>
            <a:off x="655640" y="3938368"/>
            <a:ext cx="5881764" cy="634242"/>
          </a:xfrm>
          <a:prstGeom prst="rect">
            <a:avLst/>
          </a:prstGeom>
        </p:spPr>
        <p:txBody>
          <a:bodyPr>
            <a:normAutofit/>
          </a:bodyPr>
          <a:lstStyle/>
          <a:p>
            <a:r>
              <a:rPr lang="en-US"/>
              <a:t>Follow our journey</a:t>
            </a:r>
          </a:p>
        </p:txBody>
      </p:sp>
      <p:grpSp>
        <p:nvGrpSpPr>
          <p:cNvPr id="28" name="Group 27">
            <a:extLst>
              <a:ext uri="{FF2B5EF4-FFF2-40B4-BE49-F238E27FC236}">
                <a16:creationId xmlns:a16="http://schemas.microsoft.com/office/drawing/2014/main" id="{A52F1CE3-B96E-B42B-A66D-65E88A530F95}"/>
              </a:ext>
            </a:extLst>
          </p:cNvPr>
          <p:cNvGrpSpPr/>
          <p:nvPr/>
        </p:nvGrpSpPr>
        <p:grpSpPr>
          <a:xfrm>
            <a:off x="1887953" y="4627601"/>
            <a:ext cx="545372" cy="512588"/>
            <a:chOff x="1460622" y="8294184"/>
            <a:chExt cx="424461" cy="398945"/>
          </a:xfrm>
        </p:grpSpPr>
        <p:sp>
          <p:nvSpPr>
            <p:cNvPr id="29" name="TextBox 28">
              <a:extLst>
                <a:ext uri="{FF2B5EF4-FFF2-40B4-BE49-F238E27FC236}">
                  <a16:creationId xmlns:a16="http://schemas.microsoft.com/office/drawing/2014/main" id="{BB52BFA4-677D-98C9-9F69-95A1D2ACBFCD}"/>
                </a:ext>
              </a:extLst>
            </p:cNvPr>
            <p:cNvSpPr txBox="1"/>
            <p:nvPr/>
          </p:nvSpPr>
          <p:spPr>
            <a:xfrm>
              <a:off x="1460622" y="8323797"/>
              <a:ext cx="424461" cy="369332"/>
            </a:xfrm>
            <a:prstGeom prst="rect">
              <a:avLst/>
            </a:prstGeom>
            <a:noFill/>
          </p:spPr>
          <p:txBody>
            <a:bodyPr wrap="square" rtlCol="0">
              <a:spAutoFit/>
            </a:bodyPr>
            <a:lstStyle/>
            <a:p>
              <a:r>
                <a:rPr lang="en-US" sz="2400" err="1">
                  <a:solidFill>
                    <a:srgbClr val="0B3A5B"/>
                  </a:solidFill>
                  <a:hlinkClick r:id="rId4">
                    <a:extLst>
                      <a:ext uri="{A12FA001-AC4F-418D-AE19-62706E023703}">
                        <ahyp:hlinkClr xmlns:ahyp="http://schemas.microsoft.com/office/drawing/2018/hyperlinkcolor" val="tx"/>
                      </a:ext>
                    </a:extLst>
                  </a:hlinkClick>
                </a:rPr>
                <a:t>yt</a:t>
              </a:r>
              <a:endParaRPr lang="en-US" sz="2400">
                <a:solidFill>
                  <a:srgbClr val="0B3A5B"/>
                </a:solidFill>
              </a:endParaRPr>
            </a:p>
          </p:txBody>
        </p:sp>
        <p:grpSp>
          <p:nvGrpSpPr>
            <p:cNvPr id="30" name="Graphic 3">
              <a:extLst>
                <a:ext uri="{FF2B5EF4-FFF2-40B4-BE49-F238E27FC236}">
                  <a16:creationId xmlns:a16="http://schemas.microsoft.com/office/drawing/2014/main" id="{88D10096-B18E-2B7F-D982-0926E42C8A58}"/>
                </a:ext>
              </a:extLst>
            </p:cNvPr>
            <p:cNvGrpSpPr/>
            <p:nvPr/>
          </p:nvGrpSpPr>
          <p:grpSpPr>
            <a:xfrm>
              <a:off x="1464838" y="8294184"/>
              <a:ext cx="398945" cy="398945"/>
              <a:chOff x="2998302" y="2499889"/>
              <a:chExt cx="850463" cy="850463"/>
            </a:xfrm>
          </p:grpSpPr>
          <p:sp>
            <p:nvSpPr>
              <p:cNvPr id="31" name="Freeform 30">
                <a:extLst>
                  <a:ext uri="{FF2B5EF4-FFF2-40B4-BE49-F238E27FC236}">
                    <a16:creationId xmlns:a16="http://schemas.microsoft.com/office/drawing/2014/main" id="{98201CBA-FE10-738C-3937-ED37BC3E0828}"/>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60BA47"/>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BFBD5D1-D47F-4BE0-9A80-B647D242C3E4}"/>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grpSp>
      </p:grpSp>
      <p:grpSp>
        <p:nvGrpSpPr>
          <p:cNvPr id="33" name="Group 32">
            <a:extLst>
              <a:ext uri="{FF2B5EF4-FFF2-40B4-BE49-F238E27FC236}">
                <a16:creationId xmlns:a16="http://schemas.microsoft.com/office/drawing/2014/main" id="{24702A45-5C80-8008-6A1F-1A93C1ADE164}"/>
              </a:ext>
            </a:extLst>
          </p:cNvPr>
          <p:cNvGrpSpPr/>
          <p:nvPr/>
        </p:nvGrpSpPr>
        <p:grpSpPr>
          <a:xfrm>
            <a:off x="655640" y="4627601"/>
            <a:ext cx="512588" cy="512588"/>
            <a:chOff x="511833" y="8294184"/>
            <a:chExt cx="398945" cy="398945"/>
          </a:xfrm>
        </p:grpSpPr>
        <p:sp>
          <p:nvSpPr>
            <p:cNvPr id="34" name="TextBox 33">
              <a:extLst>
                <a:ext uri="{FF2B5EF4-FFF2-40B4-BE49-F238E27FC236}">
                  <a16:creationId xmlns:a16="http://schemas.microsoft.com/office/drawing/2014/main" id="{C0ECC1D9-2D21-32FF-5B30-F1B508818652}"/>
                </a:ext>
              </a:extLst>
            </p:cNvPr>
            <p:cNvSpPr txBox="1"/>
            <p:nvPr/>
          </p:nvSpPr>
          <p:spPr>
            <a:xfrm>
              <a:off x="528461" y="8312781"/>
              <a:ext cx="382317" cy="369332"/>
            </a:xfrm>
            <a:prstGeom prst="rect">
              <a:avLst/>
            </a:prstGeom>
            <a:noFill/>
          </p:spPr>
          <p:txBody>
            <a:bodyPr wrap="square" rtlCol="0">
              <a:spAutoFit/>
            </a:bodyPr>
            <a:lstStyle/>
            <a:p>
              <a:r>
                <a:rPr lang="en-US" sz="2400">
                  <a:solidFill>
                    <a:srgbClr val="0B3A5B"/>
                  </a:solidFill>
                  <a:hlinkClick r:id="rId5">
                    <a:extLst>
                      <a:ext uri="{A12FA001-AC4F-418D-AE19-62706E023703}">
                        <ahyp:hlinkClr xmlns:ahyp="http://schemas.microsoft.com/office/drawing/2018/hyperlinkcolor" val="tx"/>
                      </a:ext>
                    </a:extLst>
                  </a:hlinkClick>
                </a:rPr>
                <a:t>li</a:t>
              </a:r>
              <a:endParaRPr lang="en-US" sz="2400">
                <a:solidFill>
                  <a:srgbClr val="0B3A5B"/>
                </a:solidFill>
              </a:endParaRPr>
            </a:p>
          </p:txBody>
        </p:sp>
        <p:grpSp>
          <p:nvGrpSpPr>
            <p:cNvPr id="35" name="Group 34">
              <a:extLst>
                <a:ext uri="{FF2B5EF4-FFF2-40B4-BE49-F238E27FC236}">
                  <a16:creationId xmlns:a16="http://schemas.microsoft.com/office/drawing/2014/main" id="{31F6A1A9-0D95-DB74-83E3-49E5C064B04B}"/>
                </a:ext>
              </a:extLst>
            </p:cNvPr>
            <p:cNvGrpSpPr/>
            <p:nvPr/>
          </p:nvGrpSpPr>
          <p:grpSpPr>
            <a:xfrm>
              <a:off x="511833" y="8294184"/>
              <a:ext cx="398945" cy="398945"/>
              <a:chOff x="3094393" y="4759137"/>
              <a:chExt cx="1074283" cy="1074283"/>
            </a:xfrm>
          </p:grpSpPr>
          <p:sp>
            <p:nvSpPr>
              <p:cNvPr id="36" name="Freeform 35">
                <a:extLst>
                  <a:ext uri="{FF2B5EF4-FFF2-40B4-BE49-F238E27FC236}">
                    <a16:creationId xmlns:a16="http://schemas.microsoft.com/office/drawing/2014/main" id="{F82706E3-C39E-FA14-029D-48DD99E18597}"/>
                  </a:ext>
                </a:extLst>
              </p:cNvPr>
              <p:cNvSpPr/>
              <p:nvPr/>
            </p:nvSpPr>
            <p:spPr>
              <a:xfrm>
                <a:off x="3094393" y="4759137"/>
                <a:ext cx="1074283" cy="107428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60BA47"/>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grpSp>
            <p:nvGrpSpPr>
              <p:cNvPr id="37" name="Group 36">
                <a:extLst>
                  <a:ext uri="{FF2B5EF4-FFF2-40B4-BE49-F238E27FC236}">
                    <a16:creationId xmlns:a16="http://schemas.microsoft.com/office/drawing/2014/main" id="{EBE82FB0-FBB4-CBD2-8D58-B3B799334920}"/>
                  </a:ext>
                </a:extLst>
              </p:cNvPr>
              <p:cNvGrpSpPr/>
              <p:nvPr/>
            </p:nvGrpSpPr>
            <p:grpSpPr>
              <a:xfrm>
                <a:off x="3303016" y="4946695"/>
                <a:ext cx="685139" cy="655838"/>
                <a:chOff x="3303016" y="4946695"/>
                <a:chExt cx="685139" cy="655838"/>
              </a:xfrm>
            </p:grpSpPr>
            <p:sp>
              <p:nvSpPr>
                <p:cNvPr id="38" name="Freeform 37">
                  <a:extLst>
                    <a:ext uri="{FF2B5EF4-FFF2-40B4-BE49-F238E27FC236}">
                      <a16:creationId xmlns:a16="http://schemas.microsoft.com/office/drawing/2014/main" id="{20C0239D-59A1-9A77-8801-3FEACB7CA747}"/>
                    </a:ext>
                  </a:extLst>
                </p:cNvPr>
                <p:cNvSpPr/>
                <p:nvPr/>
              </p:nvSpPr>
              <p:spPr>
                <a:xfrm>
                  <a:off x="3540110" y="5149321"/>
                  <a:ext cx="448045" cy="453212"/>
                </a:xfrm>
                <a:custGeom>
                  <a:avLst/>
                  <a:gdLst>
                    <a:gd name="connsiteX0" fmla="*/ 0 w 448045"/>
                    <a:gd name="connsiteY0" fmla="*/ 452676 h 453212"/>
                    <a:gd name="connsiteX1" fmla="*/ 0 w 448045"/>
                    <a:gd name="connsiteY1" fmla="*/ 10629 h 453212"/>
                    <a:gd name="connsiteX2" fmla="*/ 146311 w 448045"/>
                    <a:gd name="connsiteY2" fmla="*/ 10629 h 453212"/>
                    <a:gd name="connsiteX3" fmla="*/ 146311 w 448045"/>
                    <a:gd name="connsiteY3" fmla="*/ 72248 h 453212"/>
                    <a:gd name="connsiteX4" fmla="*/ 146847 w 448045"/>
                    <a:gd name="connsiteY4" fmla="*/ 72248 h 453212"/>
                    <a:gd name="connsiteX5" fmla="*/ 148455 w 448045"/>
                    <a:gd name="connsiteY5" fmla="*/ 70104 h 453212"/>
                    <a:gd name="connsiteX6" fmla="*/ 191330 w 448045"/>
                    <a:gd name="connsiteY6" fmla="*/ 24560 h 453212"/>
                    <a:gd name="connsiteX7" fmla="*/ 255107 w 448045"/>
                    <a:gd name="connsiteY7" fmla="*/ 1520 h 453212"/>
                    <a:gd name="connsiteX8" fmla="*/ 337642 w 448045"/>
                    <a:gd name="connsiteY8" fmla="*/ 9021 h 453212"/>
                    <a:gd name="connsiteX9" fmla="*/ 428751 w 448045"/>
                    <a:gd name="connsiteY9" fmla="*/ 93680 h 453212"/>
                    <a:gd name="connsiteX10" fmla="*/ 446437 w 448045"/>
                    <a:gd name="connsiteY10" fmla="*/ 163872 h 453212"/>
                    <a:gd name="connsiteX11" fmla="*/ 448045 w 448045"/>
                    <a:gd name="connsiteY11" fmla="*/ 204594 h 453212"/>
                    <a:gd name="connsiteX12" fmla="*/ 448045 w 448045"/>
                    <a:gd name="connsiteY12" fmla="*/ 449461 h 453212"/>
                    <a:gd name="connsiteX13" fmla="*/ 448045 w 448045"/>
                    <a:gd name="connsiteY13" fmla="*/ 453212 h 453212"/>
                    <a:gd name="connsiteX14" fmla="*/ 301198 w 448045"/>
                    <a:gd name="connsiteY14" fmla="*/ 453212 h 453212"/>
                    <a:gd name="connsiteX15" fmla="*/ 301198 w 448045"/>
                    <a:gd name="connsiteY15" fmla="*/ 449461 h 453212"/>
                    <a:gd name="connsiteX16" fmla="*/ 301198 w 448045"/>
                    <a:gd name="connsiteY16" fmla="*/ 214239 h 453212"/>
                    <a:gd name="connsiteX17" fmla="*/ 291551 w 448045"/>
                    <a:gd name="connsiteY17" fmla="*/ 159050 h 453212"/>
                    <a:gd name="connsiteX18" fmla="*/ 232598 w 448045"/>
                    <a:gd name="connsiteY18" fmla="*/ 117256 h 453212"/>
                    <a:gd name="connsiteX19" fmla="*/ 152743 w 448045"/>
                    <a:gd name="connsiteY19" fmla="*/ 167087 h 453212"/>
                    <a:gd name="connsiteX20" fmla="*/ 146311 w 448045"/>
                    <a:gd name="connsiteY20" fmla="*/ 204058 h 453212"/>
                    <a:gd name="connsiteX21" fmla="*/ 146311 w 448045"/>
                    <a:gd name="connsiteY21" fmla="*/ 449461 h 453212"/>
                    <a:gd name="connsiteX22" fmla="*/ 146311 w 448045"/>
                    <a:gd name="connsiteY22" fmla="*/ 453212 h 453212"/>
                    <a:gd name="connsiteX23" fmla="*/ 0 w 448045"/>
                    <a:gd name="connsiteY23" fmla="*/ 452676 h 45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8045" h="453212">
                      <a:moveTo>
                        <a:pt x="0" y="452676"/>
                      </a:moveTo>
                      <a:cubicBezTo>
                        <a:pt x="0" y="305327"/>
                        <a:pt x="0" y="157978"/>
                        <a:pt x="0" y="10629"/>
                      </a:cubicBezTo>
                      <a:cubicBezTo>
                        <a:pt x="48770" y="10629"/>
                        <a:pt x="97541" y="10629"/>
                        <a:pt x="146311" y="10629"/>
                      </a:cubicBezTo>
                      <a:cubicBezTo>
                        <a:pt x="146311" y="30990"/>
                        <a:pt x="146311" y="51351"/>
                        <a:pt x="146311" y="72248"/>
                      </a:cubicBezTo>
                      <a:cubicBezTo>
                        <a:pt x="146311" y="72248"/>
                        <a:pt x="146847" y="72248"/>
                        <a:pt x="146847" y="72248"/>
                      </a:cubicBezTo>
                      <a:cubicBezTo>
                        <a:pt x="147383" y="71712"/>
                        <a:pt x="147919" y="70640"/>
                        <a:pt x="148455" y="70104"/>
                      </a:cubicBezTo>
                      <a:cubicBezTo>
                        <a:pt x="160246" y="52422"/>
                        <a:pt x="174180" y="36884"/>
                        <a:pt x="191330" y="24560"/>
                      </a:cubicBezTo>
                      <a:cubicBezTo>
                        <a:pt x="210624" y="11165"/>
                        <a:pt x="232062" y="4199"/>
                        <a:pt x="255107" y="1520"/>
                      </a:cubicBezTo>
                      <a:cubicBezTo>
                        <a:pt x="282976" y="-1695"/>
                        <a:pt x="310845" y="-87"/>
                        <a:pt x="337642" y="9021"/>
                      </a:cubicBezTo>
                      <a:cubicBezTo>
                        <a:pt x="380517" y="23488"/>
                        <a:pt x="410529" y="52422"/>
                        <a:pt x="428751" y="93680"/>
                      </a:cubicBezTo>
                      <a:cubicBezTo>
                        <a:pt x="438398" y="116184"/>
                        <a:pt x="444294" y="139760"/>
                        <a:pt x="446437" y="163872"/>
                      </a:cubicBezTo>
                      <a:cubicBezTo>
                        <a:pt x="447509" y="177267"/>
                        <a:pt x="448045" y="191198"/>
                        <a:pt x="448045" y="204594"/>
                      </a:cubicBezTo>
                      <a:cubicBezTo>
                        <a:pt x="448045" y="286038"/>
                        <a:pt x="448045" y="368017"/>
                        <a:pt x="448045" y="449461"/>
                      </a:cubicBezTo>
                      <a:cubicBezTo>
                        <a:pt x="448045" y="450533"/>
                        <a:pt x="448045" y="451605"/>
                        <a:pt x="448045" y="453212"/>
                      </a:cubicBezTo>
                      <a:cubicBezTo>
                        <a:pt x="398739" y="453212"/>
                        <a:pt x="349968" y="453212"/>
                        <a:pt x="301198" y="453212"/>
                      </a:cubicBezTo>
                      <a:cubicBezTo>
                        <a:pt x="301198" y="452141"/>
                        <a:pt x="301198" y="451069"/>
                        <a:pt x="301198" y="449461"/>
                      </a:cubicBezTo>
                      <a:cubicBezTo>
                        <a:pt x="301198" y="371232"/>
                        <a:pt x="301198" y="292468"/>
                        <a:pt x="301198" y="214239"/>
                      </a:cubicBezTo>
                      <a:cubicBezTo>
                        <a:pt x="301198" y="195485"/>
                        <a:pt x="299054" y="176732"/>
                        <a:pt x="291551" y="159050"/>
                      </a:cubicBezTo>
                      <a:cubicBezTo>
                        <a:pt x="280832" y="132795"/>
                        <a:pt x="261002" y="118863"/>
                        <a:pt x="232598" y="117256"/>
                      </a:cubicBezTo>
                      <a:cubicBezTo>
                        <a:pt x="196690" y="115113"/>
                        <a:pt x="167749" y="133330"/>
                        <a:pt x="152743" y="167087"/>
                      </a:cubicBezTo>
                      <a:cubicBezTo>
                        <a:pt x="147383" y="178875"/>
                        <a:pt x="146311" y="191198"/>
                        <a:pt x="146311" y="204058"/>
                      </a:cubicBezTo>
                      <a:cubicBezTo>
                        <a:pt x="146311" y="286038"/>
                        <a:pt x="146311" y="368017"/>
                        <a:pt x="146311" y="449461"/>
                      </a:cubicBezTo>
                      <a:cubicBezTo>
                        <a:pt x="146311" y="450533"/>
                        <a:pt x="146311" y="451605"/>
                        <a:pt x="146311" y="453212"/>
                      </a:cubicBezTo>
                      <a:cubicBezTo>
                        <a:pt x="98077" y="452676"/>
                        <a:pt x="48770" y="452676"/>
                        <a:pt x="0" y="452676"/>
                      </a:cubicBezTo>
                      <a:close/>
                    </a:path>
                  </a:pathLst>
                </a:custGeom>
                <a:solidFill>
                  <a:schemeClr val="bg1"/>
                </a:solidFill>
                <a:ln w="5347" cap="flat">
                  <a:noFill/>
                  <a:prstDash val="solid"/>
                  <a:miter/>
                </a:ln>
              </p:spPr>
              <p:txBody>
                <a:bodyPr rtlCol="0" anchor="ctr"/>
                <a:lstStyle/>
                <a:p>
                  <a:endParaRPr lang="en-US" sz="2400"/>
                </a:p>
              </p:txBody>
            </p:sp>
            <p:sp>
              <p:nvSpPr>
                <p:cNvPr id="57" name="Freeform 56">
                  <a:extLst>
                    <a:ext uri="{FF2B5EF4-FFF2-40B4-BE49-F238E27FC236}">
                      <a16:creationId xmlns:a16="http://schemas.microsoft.com/office/drawing/2014/main" id="{06A385E5-BAB1-2A2F-78E0-7803E6EEDAA3}"/>
                    </a:ext>
                  </a:extLst>
                </p:cNvPr>
                <p:cNvSpPr/>
                <p:nvPr/>
              </p:nvSpPr>
              <p:spPr>
                <a:xfrm>
                  <a:off x="3311799" y="5159950"/>
                  <a:ext cx="146847" cy="442047"/>
                </a:xfrm>
                <a:custGeom>
                  <a:avLst/>
                  <a:gdLst>
                    <a:gd name="connsiteX0" fmla="*/ 146847 w 146847"/>
                    <a:gd name="connsiteY0" fmla="*/ 0 h 442047"/>
                    <a:gd name="connsiteX1" fmla="*/ 146847 w 146847"/>
                    <a:gd name="connsiteY1" fmla="*/ 442048 h 442047"/>
                    <a:gd name="connsiteX2" fmla="*/ 0 w 146847"/>
                    <a:gd name="connsiteY2" fmla="*/ 442048 h 442047"/>
                    <a:gd name="connsiteX3" fmla="*/ 0 w 146847"/>
                    <a:gd name="connsiteY3" fmla="*/ 0 h 442047"/>
                    <a:gd name="connsiteX4" fmla="*/ 146847 w 146847"/>
                    <a:gd name="connsiteY4" fmla="*/ 0 h 44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47" h="442047">
                      <a:moveTo>
                        <a:pt x="146847" y="0"/>
                      </a:moveTo>
                      <a:cubicBezTo>
                        <a:pt x="146847" y="147349"/>
                        <a:pt x="146847" y="294698"/>
                        <a:pt x="146847" y="442048"/>
                      </a:cubicBezTo>
                      <a:cubicBezTo>
                        <a:pt x="98077" y="442048"/>
                        <a:pt x="48771" y="442048"/>
                        <a:pt x="0" y="442048"/>
                      </a:cubicBezTo>
                      <a:cubicBezTo>
                        <a:pt x="0" y="294698"/>
                        <a:pt x="0" y="147349"/>
                        <a:pt x="0" y="0"/>
                      </a:cubicBezTo>
                      <a:cubicBezTo>
                        <a:pt x="48771" y="0"/>
                        <a:pt x="97541" y="0"/>
                        <a:pt x="146847" y="0"/>
                      </a:cubicBezTo>
                      <a:close/>
                    </a:path>
                  </a:pathLst>
                </a:custGeom>
                <a:solidFill>
                  <a:schemeClr val="bg1"/>
                </a:solidFill>
                <a:ln w="5347" cap="flat">
                  <a:noFill/>
                  <a:prstDash val="solid"/>
                  <a:miter/>
                </a:ln>
              </p:spPr>
              <p:txBody>
                <a:bodyPr rtlCol="0" anchor="ctr"/>
                <a:lstStyle/>
                <a:p>
                  <a:endParaRPr lang="en-US" sz="2400"/>
                </a:p>
              </p:txBody>
            </p:sp>
            <p:sp>
              <p:nvSpPr>
                <p:cNvPr id="58" name="Freeform 57">
                  <a:extLst>
                    <a:ext uri="{FF2B5EF4-FFF2-40B4-BE49-F238E27FC236}">
                      <a16:creationId xmlns:a16="http://schemas.microsoft.com/office/drawing/2014/main" id="{A712CD65-8DD9-5C01-5AD1-DBA162E500B8}"/>
                    </a:ext>
                  </a:extLst>
                </p:cNvPr>
                <p:cNvSpPr/>
                <p:nvPr/>
              </p:nvSpPr>
              <p:spPr>
                <a:xfrm>
                  <a:off x="3303016" y="4946695"/>
                  <a:ext cx="165330" cy="153521"/>
                </a:xfrm>
                <a:custGeom>
                  <a:avLst/>
                  <a:gdLst>
                    <a:gd name="connsiteX0" fmla="*/ 83279 w 165330"/>
                    <a:gd name="connsiteY0" fmla="*/ 0 h 153521"/>
                    <a:gd name="connsiteX1" fmla="*/ 122938 w 165330"/>
                    <a:gd name="connsiteY1" fmla="*/ 8573 h 153521"/>
                    <a:gd name="connsiteX2" fmla="*/ 164741 w 165330"/>
                    <a:gd name="connsiteY2" fmla="*/ 68584 h 153521"/>
                    <a:gd name="connsiteX3" fmla="*/ 144912 w 165330"/>
                    <a:gd name="connsiteY3" fmla="*/ 129132 h 153521"/>
                    <a:gd name="connsiteX4" fmla="*/ 101500 w 165330"/>
                    <a:gd name="connsiteY4" fmla="*/ 151636 h 153521"/>
                    <a:gd name="connsiteX5" fmla="*/ 42011 w 165330"/>
                    <a:gd name="connsiteY5" fmla="*/ 144670 h 153521"/>
                    <a:gd name="connsiteX6" fmla="*/ 208 w 165330"/>
                    <a:gd name="connsiteY6" fmla="*/ 71264 h 153521"/>
                    <a:gd name="connsiteX7" fmla="*/ 65057 w 165330"/>
                    <a:gd name="connsiteY7" fmla="*/ 1608 h 153521"/>
                    <a:gd name="connsiteX8" fmla="*/ 83279 w 165330"/>
                    <a:gd name="connsiteY8" fmla="*/ 0 h 15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30" h="153521">
                      <a:moveTo>
                        <a:pt x="83279" y="0"/>
                      </a:moveTo>
                      <a:cubicBezTo>
                        <a:pt x="97213" y="536"/>
                        <a:pt x="110611" y="2679"/>
                        <a:pt x="122938" y="8573"/>
                      </a:cubicBezTo>
                      <a:cubicBezTo>
                        <a:pt x="148127" y="20897"/>
                        <a:pt x="161526" y="41258"/>
                        <a:pt x="164741" y="68584"/>
                      </a:cubicBezTo>
                      <a:cubicBezTo>
                        <a:pt x="167421" y="91624"/>
                        <a:pt x="160990" y="112521"/>
                        <a:pt x="144912" y="129132"/>
                      </a:cubicBezTo>
                      <a:cubicBezTo>
                        <a:pt x="133121" y="141455"/>
                        <a:pt x="118115" y="148421"/>
                        <a:pt x="101500" y="151636"/>
                      </a:cubicBezTo>
                      <a:cubicBezTo>
                        <a:pt x="81135" y="155386"/>
                        <a:pt x="61305" y="153779"/>
                        <a:pt x="42011" y="144670"/>
                      </a:cubicBezTo>
                      <a:cubicBezTo>
                        <a:pt x="12534" y="130739"/>
                        <a:pt x="-1936" y="101805"/>
                        <a:pt x="208" y="71264"/>
                      </a:cubicBezTo>
                      <a:cubicBezTo>
                        <a:pt x="2352" y="35900"/>
                        <a:pt x="27005" y="8037"/>
                        <a:pt x="65057" y="1608"/>
                      </a:cubicBezTo>
                      <a:cubicBezTo>
                        <a:pt x="70952" y="536"/>
                        <a:pt x="76847" y="536"/>
                        <a:pt x="83279" y="0"/>
                      </a:cubicBezTo>
                      <a:close/>
                    </a:path>
                  </a:pathLst>
                </a:custGeom>
                <a:solidFill>
                  <a:schemeClr val="bg1"/>
                </a:solidFill>
                <a:ln w="5347" cap="flat">
                  <a:noFill/>
                  <a:prstDash val="solid"/>
                  <a:miter/>
                </a:ln>
              </p:spPr>
              <p:txBody>
                <a:bodyPr rtlCol="0" anchor="ctr"/>
                <a:lstStyle/>
                <a:p>
                  <a:endParaRPr lang="en-US" sz="2400"/>
                </a:p>
              </p:txBody>
            </p:sp>
          </p:grpSp>
        </p:grpSp>
      </p:grpSp>
      <p:grpSp>
        <p:nvGrpSpPr>
          <p:cNvPr id="59" name="Group 58">
            <a:extLst>
              <a:ext uri="{FF2B5EF4-FFF2-40B4-BE49-F238E27FC236}">
                <a16:creationId xmlns:a16="http://schemas.microsoft.com/office/drawing/2014/main" id="{909EBE8F-9379-C655-EC63-B5683B0F3AF2}"/>
              </a:ext>
            </a:extLst>
          </p:cNvPr>
          <p:cNvGrpSpPr/>
          <p:nvPr/>
        </p:nvGrpSpPr>
        <p:grpSpPr>
          <a:xfrm>
            <a:off x="1271797" y="4627601"/>
            <a:ext cx="512588" cy="512588"/>
            <a:chOff x="1003362" y="8294184"/>
            <a:chExt cx="398945" cy="398945"/>
          </a:xfrm>
        </p:grpSpPr>
        <p:sp>
          <p:nvSpPr>
            <p:cNvPr id="60" name="TextBox 59">
              <a:extLst>
                <a:ext uri="{FF2B5EF4-FFF2-40B4-BE49-F238E27FC236}">
                  <a16:creationId xmlns:a16="http://schemas.microsoft.com/office/drawing/2014/main" id="{28330963-34C5-43FF-71FB-F1AEE4A0A333}"/>
                </a:ext>
              </a:extLst>
            </p:cNvPr>
            <p:cNvSpPr txBox="1"/>
            <p:nvPr/>
          </p:nvSpPr>
          <p:spPr>
            <a:xfrm>
              <a:off x="1030599" y="8313350"/>
              <a:ext cx="358844" cy="369332"/>
            </a:xfrm>
            <a:prstGeom prst="rect">
              <a:avLst/>
            </a:prstGeom>
            <a:noFill/>
          </p:spPr>
          <p:txBody>
            <a:bodyPr wrap="square" rtlCol="0">
              <a:spAutoFit/>
            </a:bodyPr>
            <a:lstStyle/>
            <a:p>
              <a:r>
                <a:rPr lang="en-US" sz="2400">
                  <a:solidFill>
                    <a:srgbClr val="0B3A5B"/>
                  </a:solidFill>
                  <a:hlinkClick r:id="rId6">
                    <a:extLst>
                      <a:ext uri="{A12FA001-AC4F-418D-AE19-62706E023703}">
                        <ahyp:hlinkClr xmlns:ahyp="http://schemas.microsoft.com/office/drawing/2018/hyperlinkcolor" val="tx"/>
                      </a:ext>
                    </a:extLst>
                  </a:hlinkClick>
                </a:rPr>
                <a:t>in</a:t>
              </a:r>
              <a:endParaRPr lang="en-US" sz="2400">
                <a:solidFill>
                  <a:srgbClr val="0B3A5B"/>
                </a:solidFill>
              </a:endParaRPr>
            </a:p>
          </p:txBody>
        </p:sp>
        <p:grpSp>
          <p:nvGrpSpPr>
            <p:cNvPr id="61" name="Graphic 3">
              <a:extLst>
                <a:ext uri="{FF2B5EF4-FFF2-40B4-BE49-F238E27FC236}">
                  <a16:creationId xmlns:a16="http://schemas.microsoft.com/office/drawing/2014/main" id="{0E50E6AB-A5AD-E421-4020-3CB01BC66E2E}"/>
                </a:ext>
              </a:extLst>
            </p:cNvPr>
            <p:cNvGrpSpPr/>
            <p:nvPr/>
          </p:nvGrpSpPr>
          <p:grpSpPr>
            <a:xfrm>
              <a:off x="1003362" y="8294184"/>
              <a:ext cx="398945" cy="398945"/>
              <a:chOff x="1950027" y="2499889"/>
              <a:chExt cx="850463" cy="850463"/>
            </a:xfrm>
          </p:grpSpPr>
          <p:sp>
            <p:nvSpPr>
              <p:cNvPr id="62" name="Freeform 61">
                <a:extLst>
                  <a:ext uri="{FF2B5EF4-FFF2-40B4-BE49-F238E27FC236}">
                    <a16:creationId xmlns:a16="http://schemas.microsoft.com/office/drawing/2014/main" id="{357AD04A-FDB2-BD0D-DDBA-2D98C7F84987}"/>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60BA47"/>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grpSp>
            <p:nvGrpSpPr>
              <p:cNvPr id="63" name="Graphic 3">
                <a:extLst>
                  <a:ext uri="{FF2B5EF4-FFF2-40B4-BE49-F238E27FC236}">
                    <a16:creationId xmlns:a16="http://schemas.microsoft.com/office/drawing/2014/main" id="{4DA73663-862A-45C5-4425-B50BC8B01C8B}"/>
                  </a:ext>
                </a:extLst>
              </p:cNvPr>
              <p:cNvGrpSpPr/>
              <p:nvPr/>
            </p:nvGrpSpPr>
            <p:grpSpPr>
              <a:xfrm>
                <a:off x="2107521" y="2657382"/>
                <a:ext cx="535476" cy="535477"/>
                <a:chOff x="2107521" y="2657382"/>
                <a:chExt cx="535476" cy="535477"/>
              </a:xfrm>
              <a:solidFill>
                <a:srgbClr val="FFFFFF"/>
              </a:solidFill>
            </p:grpSpPr>
            <p:sp>
              <p:nvSpPr>
                <p:cNvPr id="64" name="Freeform 63">
                  <a:extLst>
                    <a:ext uri="{FF2B5EF4-FFF2-40B4-BE49-F238E27FC236}">
                      <a16:creationId xmlns:a16="http://schemas.microsoft.com/office/drawing/2014/main" id="{146F272B-A4AD-BD26-3612-503CBBA17252}"/>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sp>
              <p:nvSpPr>
                <p:cNvPr id="65" name="Freeform 64">
                  <a:extLst>
                    <a:ext uri="{FF2B5EF4-FFF2-40B4-BE49-F238E27FC236}">
                      <a16:creationId xmlns:a16="http://schemas.microsoft.com/office/drawing/2014/main" id="{3319F721-7656-74DE-5130-F0E88C527D0C}"/>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sp>
              <p:nvSpPr>
                <p:cNvPr id="66" name="Freeform 65">
                  <a:extLst>
                    <a:ext uri="{FF2B5EF4-FFF2-40B4-BE49-F238E27FC236}">
                      <a16:creationId xmlns:a16="http://schemas.microsoft.com/office/drawing/2014/main" id="{71D8059B-156F-2AC0-9A23-0A8F1D1A59D9}"/>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sz="2400">
                    <a:latin typeface="Calibri" panose="020F0502020204030204" pitchFamily="34" charset="0"/>
                    <a:cs typeface="Calibri" panose="020F0502020204030204" pitchFamily="34" charset="0"/>
                  </a:endParaRPr>
                </a:p>
              </p:txBody>
            </p:sp>
          </p:grpSp>
        </p:grpSp>
      </p:grpSp>
      <p:sp>
        <p:nvSpPr>
          <p:cNvPr id="13" name="Freeform 12">
            <a:extLst>
              <a:ext uri="{FF2B5EF4-FFF2-40B4-BE49-F238E27FC236}">
                <a16:creationId xmlns:a16="http://schemas.microsoft.com/office/drawing/2014/main" id="{35AF0D03-1AEA-261D-065C-94292D9C3F78}"/>
              </a:ext>
            </a:extLst>
          </p:cNvPr>
          <p:cNvSpPr/>
          <p:nvPr/>
        </p:nvSpPr>
        <p:spPr>
          <a:xfrm>
            <a:off x="-5262781" y="-600118"/>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31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4169825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9" descr="Assortment of apples">
            <a:extLst>
              <a:ext uri="{FF2B5EF4-FFF2-40B4-BE49-F238E27FC236}">
                <a16:creationId xmlns:a16="http://schemas.microsoft.com/office/drawing/2014/main" id="{283ECE9B-17C1-A2F5-80B9-7366FF9BBD51}"/>
              </a:ext>
            </a:extLst>
          </p:cNvPr>
          <p:cNvPicPr>
            <a:picLocks noGrp="1" noChangeAspect="1"/>
          </p:cNvPicPr>
          <p:nvPr>
            <p:ph type="pic" sz="quarter" idx="10"/>
          </p:nvPr>
        </p:nvPicPr>
        <p:blipFill>
          <a:blip r:embed="rId3"/>
          <a:srcRect l="23208" r="23208"/>
          <a:stretch/>
        </p:blipFill>
        <p:spPr/>
      </p:pic>
      <p:sp>
        <p:nvSpPr>
          <p:cNvPr id="9" name="Text Placeholder 8">
            <a:extLst>
              <a:ext uri="{FF2B5EF4-FFF2-40B4-BE49-F238E27FC236}">
                <a16:creationId xmlns:a16="http://schemas.microsoft.com/office/drawing/2014/main" id="{4BCA7494-017B-CC48-9BEC-8F31D90E2329}"/>
              </a:ext>
            </a:extLst>
          </p:cNvPr>
          <p:cNvSpPr>
            <a:spLocks noGrp="1"/>
          </p:cNvSpPr>
          <p:nvPr>
            <p:ph type="body" sz="quarter" idx="18"/>
          </p:nvPr>
        </p:nvSpPr>
        <p:spPr>
          <a:xfrm>
            <a:off x="4940627" y="2800928"/>
            <a:ext cx="6331432" cy="2123902"/>
          </a:xfrm>
        </p:spPr>
        <p:txBody>
          <a:bodyPr lIns="91440" tIns="45720" rIns="91440" bIns="45720" anchor="t"/>
          <a:lstStyle/>
          <a:p>
            <a:r>
              <a:rPr lang="en-US" dirty="0"/>
              <a:t>An Irish Perspective: Apples</a:t>
            </a:r>
          </a:p>
        </p:txBody>
      </p:sp>
      <p:sp>
        <p:nvSpPr>
          <p:cNvPr id="13" name="Rectangle 12">
            <a:extLst>
              <a:ext uri="{FF2B5EF4-FFF2-40B4-BE49-F238E27FC236}">
                <a16:creationId xmlns:a16="http://schemas.microsoft.com/office/drawing/2014/main" id="{F5B3DF5B-B659-D26B-965C-36176B3B9B03}"/>
              </a:ext>
            </a:extLst>
          </p:cNvPr>
          <p:cNvSpPr/>
          <p:nvPr/>
        </p:nvSpPr>
        <p:spPr>
          <a:xfrm>
            <a:off x="3610863" y="1502181"/>
            <a:ext cx="5192509"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a:latin typeface="Montserrat" panose="00000500000000000000" pitchFamily="50" charset="0"/>
            </a:endParaRPr>
          </a:p>
        </p:txBody>
      </p:sp>
      <p:sp>
        <p:nvSpPr>
          <p:cNvPr id="14" name="TextBox 13">
            <a:extLst>
              <a:ext uri="{FF2B5EF4-FFF2-40B4-BE49-F238E27FC236}">
                <a16:creationId xmlns:a16="http://schemas.microsoft.com/office/drawing/2014/main" id="{789EB091-9909-434F-09BC-37EEDA80CBFB}"/>
              </a:ext>
            </a:extLst>
          </p:cNvPr>
          <p:cNvSpPr txBox="1"/>
          <p:nvPr/>
        </p:nvSpPr>
        <p:spPr>
          <a:xfrm>
            <a:off x="3794886" y="1554479"/>
            <a:ext cx="4690066" cy="646331"/>
          </a:xfrm>
          <a:prstGeom prst="rect">
            <a:avLst/>
          </a:prstGeom>
          <a:noFill/>
        </p:spPr>
        <p:txBody>
          <a:bodyPr wrap="none" rtlCol="0">
            <a:spAutoFit/>
          </a:bodyPr>
          <a:lstStyle/>
          <a:p>
            <a:r>
              <a:rPr lang="en-US" sz="3600" b="1" spc="324">
                <a:solidFill>
                  <a:srgbClr val="60BA47"/>
                </a:solidFill>
                <a:latin typeface="Calibri" panose="020F0502020204030204" pitchFamily="34" charset="0"/>
                <a:cs typeface="Calibri" panose="020F0502020204030204" pitchFamily="34" charset="0"/>
              </a:rPr>
              <a:t>Waste stream Maps</a:t>
            </a:r>
          </a:p>
        </p:txBody>
      </p:sp>
      <p:sp>
        <p:nvSpPr>
          <p:cNvPr id="8" name="Freeform 7">
            <a:extLst>
              <a:ext uri="{FF2B5EF4-FFF2-40B4-BE49-F238E27FC236}">
                <a16:creationId xmlns:a16="http://schemas.microsoft.com/office/drawing/2014/main" id="{A3B464D6-C3E4-2466-6582-5E34672FDED3}"/>
              </a:ext>
            </a:extLst>
          </p:cNvPr>
          <p:cNvSpPr/>
          <p:nvPr/>
        </p:nvSpPr>
        <p:spPr>
          <a:xfrm>
            <a:off x="-6153929" y="3428999"/>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sp>
        <p:nvSpPr>
          <p:cNvPr id="2" name="Freeform 2">
            <a:extLst>
              <a:ext uri="{FF2B5EF4-FFF2-40B4-BE49-F238E27FC236}">
                <a16:creationId xmlns:a16="http://schemas.microsoft.com/office/drawing/2014/main" id="{DE7130DC-5AD6-14B5-5877-794CADBFB50A}"/>
              </a:ext>
            </a:extLst>
          </p:cNvPr>
          <p:cNvSpPr>
            <a:spLocks/>
          </p:cNvSpPr>
          <p:nvPr/>
        </p:nvSpPr>
        <p:spPr bwMode="auto">
          <a:xfrm rot="20839667">
            <a:off x="8621273" y="2800929"/>
            <a:ext cx="1767867" cy="1821528"/>
          </a:xfrm>
          <a:custGeom>
            <a:avLst/>
            <a:gdLst/>
            <a:ahLst/>
            <a:cxnLst/>
            <a:rect l="0" t="0" r="r" b="b"/>
            <a:pathLst>
              <a:path w="577046" h="606954">
                <a:moveTo>
                  <a:pt x="573920" y="271042"/>
                </a:moveTo>
                <a:cubicBezTo>
                  <a:pt x="572315" y="269438"/>
                  <a:pt x="573920" y="267834"/>
                  <a:pt x="573920" y="266230"/>
                </a:cubicBezTo>
                <a:lnTo>
                  <a:pt x="572315" y="263023"/>
                </a:lnTo>
                <a:cubicBezTo>
                  <a:pt x="572315" y="263023"/>
                  <a:pt x="570711" y="261419"/>
                  <a:pt x="570711" y="261419"/>
                </a:cubicBezTo>
                <a:cubicBezTo>
                  <a:pt x="570711" y="261419"/>
                  <a:pt x="572315" y="261419"/>
                  <a:pt x="572315" y="261419"/>
                </a:cubicBezTo>
                <a:lnTo>
                  <a:pt x="570711" y="256608"/>
                </a:lnTo>
                <a:cubicBezTo>
                  <a:pt x="561082" y="248589"/>
                  <a:pt x="546640" y="267834"/>
                  <a:pt x="530593" y="255004"/>
                </a:cubicBezTo>
                <a:cubicBezTo>
                  <a:pt x="530593" y="255004"/>
                  <a:pt x="530593" y="245381"/>
                  <a:pt x="530593" y="245381"/>
                </a:cubicBezTo>
                <a:cubicBezTo>
                  <a:pt x="530593" y="245381"/>
                  <a:pt x="538616" y="235758"/>
                  <a:pt x="538616" y="235758"/>
                </a:cubicBezTo>
                <a:cubicBezTo>
                  <a:pt x="540221" y="224532"/>
                  <a:pt x="528988" y="227739"/>
                  <a:pt x="524174" y="221324"/>
                </a:cubicBezTo>
                <a:cubicBezTo>
                  <a:pt x="517755" y="210098"/>
                  <a:pt x="524174" y="194060"/>
                  <a:pt x="516150" y="182833"/>
                </a:cubicBezTo>
                <a:cubicBezTo>
                  <a:pt x="514545" y="181229"/>
                  <a:pt x="514545" y="178022"/>
                  <a:pt x="512941" y="176418"/>
                </a:cubicBezTo>
                <a:cubicBezTo>
                  <a:pt x="511336" y="176418"/>
                  <a:pt x="488870" y="187644"/>
                  <a:pt x="487265" y="189248"/>
                </a:cubicBezTo>
                <a:cubicBezTo>
                  <a:pt x="485660" y="194060"/>
                  <a:pt x="492079" y="198871"/>
                  <a:pt x="490475" y="203682"/>
                </a:cubicBezTo>
                <a:cubicBezTo>
                  <a:pt x="477637" y="224532"/>
                  <a:pt x="443937" y="203682"/>
                  <a:pt x="432704" y="192456"/>
                </a:cubicBezTo>
                <a:cubicBezTo>
                  <a:pt x="426285" y="186041"/>
                  <a:pt x="395796" y="134719"/>
                  <a:pt x="399005" y="128304"/>
                </a:cubicBezTo>
                <a:cubicBezTo>
                  <a:pt x="403819" y="120285"/>
                  <a:pt x="439123" y="128304"/>
                  <a:pt x="447147" y="121889"/>
                </a:cubicBezTo>
                <a:cubicBezTo>
                  <a:pt x="455170" y="115473"/>
                  <a:pt x="431100" y="89813"/>
                  <a:pt x="450356" y="93020"/>
                </a:cubicBezTo>
                <a:cubicBezTo>
                  <a:pt x="458380" y="94624"/>
                  <a:pt x="464799" y="109058"/>
                  <a:pt x="479241" y="102643"/>
                </a:cubicBezTo>
                <a:cubicBezTo>
                  <a:pt x="501708" y="93020"/>
                  <a:pt x="500103" y="56133"/>
                  <a:pt x="528988" y="59341"/>
                </a:cubicBezTo>
                <a:lnTo>
                  <a:pt x="535407" y="59341"/>
                </a:lnTo>
                <a:cubicBezTo>
                  <a:pt x="537011" y="41699"/>
                  <a:pt x="561082" y="48114"/>
                  <a:pt x="572315" y="40095"/>
                </a:cubicBezTo>
                <a:cubicBezTo>
                  <a:pt x="581944" y="32076"/>
                  <a:pt x="567501" y="43303"/>
                  <a:pt x="554664" y="24057"/>
                </a:cubicBezTo>
                <a:cubicBezTo>
                  <a:pt x="549849" y="16038"/>
                  <a:pt x="548245" y="1604"/>
                  <a:pt x="533802" y="0"/>
                </a:cubicBezTo>
                <a:cubicBezTo>
                  <a:pt x="533802" y="0"/>
                  <a:pt x="541826" y="20849"/>
                  <a:pt x="541826" y="20849"/>
                </a:cubicBezTo>
                <a:lnTo>
                  <a:pt x="533802" y="14434"/>
                </a:lnTo>
                <a:cubicBezTo>
                  <a:pt x="533802" y="12830"/>
                  <a:pt x="519359" y="9623"/>
                  <a:pt x="514545" y="11227"/>
                </a:cubicBezTo>
                <a:cubicBezTo>
                  <a:pt x="504917" y="14434"/>
                  <a:pt x="514545" y="43303"/>
                  <a:pt x="508126" y="49718"/>
                </a:cubicBezTo>
                <a:lnTo>
                  <a:pt x="496893" y="51322"/>
                </a:lnTo>
                <a:lnTo>
                  <a:pt x="480846" y="60944"/>
                </a:lnTo>
                <a:cubicBezTo>
                  <a:pt x="479241" y="59341"/>
                  <a:pt x="482451" y="57737"/>
                  <a:pt x="484056" y="56133"/>
                </a:cubicBezTo>
                <a:cubicBezTo>
                  <a:pt x="496893" y="46510"/>
                  <a:pt x="484056" y="60944"/>
                  <a:pt x="498498" y="44906"/>
                </a:cubicBezTo>
                <a:cubicBezTo>
                  <a:pt x="501708" y="41699"/>
                  <a:pt x="500103" y="6415"/>
                  <a:pt x="498498" y="6415"/>
                </a:cubicBezTo>
                <a:cubicBezTo>
                  <a:pt x="498498" y="6415"/>
                  <a:pt x="488870" y="12830"/>
                  <a:pt x="488870" y="16038"/>
                </a:cubicBezTo>
                <a:cubicBezTo>
                  <a:pt x="490475" y="19246"/>
                  <a:pt x="484056" y="38491"/>
                  <a:pt x="482451" y="35284"/>
                </a:cubicBezTo>
                <a:cubicBezTo>
                  <a:pt x="480846" y="32076"/>
                  <a:pt x="485660" y="30472"/>
                  <a:pt x="485660" y="27265"/>
                </a:cubicBezTo>
                <a:cubicBezTo>
                  <a:pt x="485660" y="16038"/>
                  <a:pt x="485660" y="11227"/>
                  <a:pt x="482451" y="6415"/>
                </a:cubicBezTo>
                <a:cubicBezTo>
                  <a:pt x="480846" y="4811"/>
                  <a:pt x="479241" y="9623"/>
                  <a:pt x="477637" y="11227"/>
                </a:cubicBezTo>
                <a:cubicBezTo>
                  <a:pt x="472822" y="12830"/>
                  <a:pt x="468008" y="19246"/>
                  <a:pt x="466404" y="20849"/>
                </a:cubicBezTo>
                <a:cubicBezTo>
                  <a:pt x="466404" y="20849"/>
                  <a:pt x="466404" y="22453"/>
                  <a:pt x="466404" y="22453"/>
                </a:cubicBezTo>
                <a:cubicBezTo>
                  <a:pt x="466404" y="22453"/>
                  <a:pt x="466404" y="22453"/>
                  <a:pt x="466404" y="20849"/>
                </a:cubicBezTo>
                <a:cubicBezTo>
                  <a:pt x="466404" y="20849"/>
                  <a:pt x="466404" y="19246"/>
                  <a:pt x="466404" y="19246"/>
                </a:cubicBezTo>
                <a:cubicBezTo>
                  <a:pt x="464799" y="16038"/>
                  <a:pt x="466404" y="9623"/>
                  <a:pt x="461589" y="4811"/>
                </a:cubicBezTo>
                <a:cubicBezTo>
                  <a:pt x="459985" y="3208"/>
                  <a:pt x="458380" y="9623"/>
                  <a:pt x="455170" y="11227"/>
                </a:cubicBezTo>
                <a:cubicBezTo>
                  <a:pt x="451961" y="12830"/>
                  <a:pt x="447147" y="11227"/>
                  <a:pt x="442333" y="12830"/>
                </a:cubicBezTo>
                <a:cubicBezTo>
                  <a:pt x="440728" y="12830"/>
                  <a:pt x="437519" y="16038"/>
                  <a:pt x="437519" y="14434"/>
                </a:cubicBezTo>
                <a:cubicBezTo>
                  <a:pt x="437519" y="11227"/>
                  <a:pt x="442333" y="4811"/>
                  <a:pt x="427890" y="4811"/>
                </a:cubicBezTo>
                <a:cubicBezTo>
                  <a:pt x="423076" y="4811"/>
                  <a:pt x="423076" y="14434"/>
                  <a:pt x="421471" y="16038"/>
                </a:cubicBezTo>
                <a:cubicBezTo>
                  <a:pt x="416657" y="24057"/>
                  <a:pt x="407029" y="19246"/>
                  <a:pt x="400610" y="24057"/>
                </a:cubicBezTo>
                <a:cubicBezTo>
                  <a:pt x="397400" y="27265"/>
                  <a:pt x="408634" y="33680"/>
                  <a:pt x="405424" y="35284"/>
                </a:cubicBezTo>
                <a:cubicBezTo>
                  <a:pt x="402215" y="36887"/>
                  <a:pt x="390982" y="30472"/>
                  <a:pt x="394191" y="40095"/>
                </a:cubicBezTo>
                <a:cubicBezTo>
                  <a:pt x="395796" y="46510"/>
                  <a:pt x="405424" y="54529"/>
                  <a:pt x="403819" y="56133"/>
                </a:cubicBezTo>
                <a:cubicBezTo>
                  <a:pt x="400610" y="59341"/>
                  <a:pt x="384563" y="43303"/>
                  <a:pt x="379748" y="49718"/>
                </a:cubicBezTo>
                <a:cubicBezTo>
                  <a:pt x="376539" y="52925"/>
                  <a:pt x="389377" y="57737"/>
                  <a:pt x="387772" y="60944"/>
                </a:cubicBezTo>
                <a:cubicBezTo>
                  <a:pt x="387772" y="60944"/>
                  <a:pt x="341235" y="49718"/>
                  <a:pt x="344445" y="68963"/>
                </a:cubicBezTo>
                <a:cubicBezTo>
                  <a:pt x="346049" y="80190"/>
                  <a:pt x="373330" y="89813"/>
                  <a:pt x="379748" y="89813"/>
                </a:cubicBezTo>
                <a:cubicBezTo>
                  <a:pt x="381353" y="89813"/>
                  <a:pt x="384563" y="88209"/>
                  <a:pt x="384563" y="89813"/>
                </a:cubicBezTo>
                <a:cubicBezTo>
                  <a:pt x="386167" y="94624"/>
                  <a:pt x="389377" y="85001"/>
                  <a:pt x="394191" y="89813"/>
                </a:cubicBezTo>
                <a:cubicBezTo>
                  <a:pt x="399005" y="94624"/>
                  <a:pt x="386167" y="96228"/>
                  <a:pt x="395796" y="96228"/>
                </a:cubicBezTo>
                <a:cubicBezTo>
                  <a:pt x="402215" y="96228"/>
                  <a:pt x="418262" y="96228"/>
                  <a:pt x="413448" y="99435"/>
                </a:cubicBezTo>
                <a:cubicBezTo>
                  <a:pt x="408634" y="102643"/>
                  <a:pt x="395796" y="105851"/>
                  <a:pt x="389377" y="113870"/>
                </a:cubicBezTo>
                <a:cubicBezTo>
                  <a:pt x="387772" y="115473"/>
                  <a:pt x="387772" y="117077"/>
                  <a:pt x="386167" y="117077"/>
                </a:cubicBezTo>
                <a:cubicBezTo>
                  <a:pt x="378144" y="118681"/>
                  <a:pt x="371725" y="112266"/>
                  <a:pt x="366911" y="110662"/>
                </a:cubicBezTo>
                <a:cubicBezTo>
                  <a:pt x="366911" y="110662"/>
                  <a:pt x="362096" y="117077"/>
                  <a:pt x="360492" y="117077"/>
                </a:cubicBezTo>
                <a:cubicBezTo>
                  <a:pt x="355678" y="118681"/>
                  <a:pt x="342840" y="118681"/>
                  <a:pt x="339630" y="121889"/>
                </a:cubicBezTo>
                <a:cubicBezTo>
                  <a:pt x="330002" y="133115"/>
                  <a:pt x="357282" y="123492"/>
                  <a:pt x="354073" y="133115"/>
                </a:cubicBezTo>
                <a:cubicBezTo>
                  <a:pt x="352468" y="134719"/>
                  <a:pt x="349259" y="128304"/>
                  <a:pt x="347654" y="129908"/>
                </a:cubicBezTo>
                <a:cubicBezTo>
                  <a:pt x="347654" y="129908"/>
                  <a:pt x="354073" y="142738"/>
                  <a:pt x="354073" y="142738"/>
                </a:cubicBezTo>
                <a:cubicBezTo>
                  <a:pt x="350863" y="145946"/>
                  <a:pt x="349259" y="149153"/>
                  <a:pt x="344445" y="152361"/>
                </a:cubicBezTo>
                <a:cubicBezTo>
                  <a:pt x="342840" y="153965"/>
                  <a:pt x="339630" y="152361"/>
                  <a:pt x="338026" y="149153"/>
                </a:cubicBezTo>
                <a:cubicBezTo>
                  <a:pt x="338026" y="149153"/>
                  <a:pt x="331607" y="134719"/>
                  <a:pt x="331607" y="134719"/>
                </a:cubicBezTo>
                <a:cubicBezTo>
                  <a:pt x="328397" y="129908"/>
                  <a:pt x="318769" y="133115"/>
                  <a:pt x="315559" y="131511"/>
                </a:cubicBezTo>
                <a:cubicBezTo>
                  <a:pt x="309141" y="129908"/>
                  <a:pt x="305931" y="115473"/>
                  <a:pt x="296303" y="117077"/>
                </a:cubicBezTo>
                <a:cubicBezTo>
                  <a:pt x="291489" y="118681"/>
                  <a:pt x="289884" y="126700"/>
                  <a:pt x="285070" y="128304"/>
                </a:cubicBezTo>
                <a:cubicBezTo>
                  <a:pt x="273837" y="131511"/>
                  <a:pt x="277046" y="109058"/>
                  <a:pt x="275441" y="105851"/>
                </a:cubicBezTo>
                <a:cubicBezTo>
                  <a:pt x="269023" y="93020"/>
                  <a:pt x="270627" y="104247"/>
                  <a:pt x="262604" y="104247"/>
                </a:cubicBezTo>
                <a:cubicBezTo>
                  <a:pt x="260999" y="104247"/>
                  <a:pt x="232114" y="81794"/>
                  <a:pt x="224090" y="80190"/>
                </a:cubicBezTo>
                <a:cubicBezTo>
                  <a:pt x="208043" y="76982"/>
                  <a:pt x="224090" y="91416"/>
                  <a:pt x="222485" y="96228"/>
                </a:cubicBezTo>
                <a:lnTo>
                  <a:pt x="214462" y="89813"/>
                </a:lnTo>
                <a:cubicBezTo>
                  <a:pt x="214462" y="89813"/>
                  <a:pt x="209648" y="93020"/>
                  <a:pt x="208043" y="91416"/>
                </a:cubicBezTo>
                <a:cubicBezTo>
                  <a:pt x="206438" y="81794"/>
                  <a:pt x="185577" y="75379"/>
                  <a:pt x="185577" y="85001"/>
                </a:cubicBezTo>
                <a:cubicBezTo>
                  <a:pt x="185577" y="86605"/>
                  <a:pt x="190391" y="88209"/>
                  <a:pt x="188786" y="89813"/>
                </a:cubicBezTo>
                <a:cubicBezTo>
                  <a:pt x="188786" y="91416"/>
                  <a:pt x="175948" y="102643"/>
                  <a:pt x="175948" y="107454"/>
                </a:cubicBezTo>
                <a:cubicBezTo>
                  <a:pt x="175948" y="109058"/>
                  <a:pt x="177553" y="112266"/>
                  <a:pt x="179158" y="112266"/>
                </a:cubicBezTo>
                <a:cubicBezTo>
                  <a:pt x="182367" y="110662"/>
                  <a:pt x="187181" y="93020"/>
                  <a:pt x="193600" y="91416"/>
                </a:cubicBezTo>
                <a:cubicBezTo>
                  <a:pt x="196810" y="91416"/>
                  <a:pt x="200019" y="96228"/>
                  <a:pt x="200019" y="101039"/>
                </a:cubicBezTo>
                <a:cubicBezTo>
                  <a:pt x="198415" y="105851"/>
                  <a:pt x="185577" y="115473"/>
                  <a:pt x="191996" y="120285"/>
                </a:cubicBezTo>
                <a:cubicBezTo>
                  <a:pt x="191996" y="120285"/>
                  <a:pt x="208043" y="110662"/>
                  <a:pt x="204834" y="115473"/>
                </a:cubicBezTo>
                <a:cubicBezTo>
                  <a:pt x="203229" y="120285"/>
                  <a:pt x="190391" y="121889"/>
                  <a:pt x="191996" y="129908"/>
                </a:cubicBezTo>
                <a:cubicBezTo>
                  <a:pt x="193600" y="139530"/>
                  <a:pt x="203229" y="142738"/>
                  <a:pt x="196810" y="150757"/>
                </a:cubicBezTo>
                <a:cubicBezTo>
                  <a:pt x="196810" y="150757"/>
                  <a:pt x="185577" y="133115"/>
                  <a:pt x="177553" y="153965"/>
                </a:cubicBezTo>
                <a:cubicBezTo>
                  <a:pt x="175948" y="157172"/>
                  <a:pt x="212857" y="155568"/>
                  <a:pt x="217671" y="163587"/>
                </a:cubicBezTo>
                <a:cubicBezTo>
                  <a:pt x="220881" y="168399"/>
                  <a:pt x="209648" y="171606"/>
                  <a:pt x="208043" y="173210"/>
                </a:cubicBezTo>
                <a:cubicBezTo>
                  <a:pt x="204834" y="174814"/>
                  <a:pt x="212857" y="179625"/>
                  <a:pt x="212857" y="181229"/>
                </a:cubicBezTo>
                <a:cubicBezTo>
                  <a:pt x="211252" y="189248"/>
                  <a:pt x="182367" y="171606"/>
                  <a:pt x="174344" y="176418"/>
                </a:cubicBezTo>
                <a:cubicBezTo>
                  <a:pt x="166320" y="181229"/>
                  <a:pt x="171134" y="195663"/>
                  <a:pt x="167925" y="198871"/>
                </a:cubicBezTo>
                <a:cubicBezTo>
                  <a:pt x="166320" y="198871"/>
                  <a:pt x="145459" y="200475"/>
                  <a:pt x="140645" y="202079"/>
                </a:cubicBezTo>
                <a:cubicBezTo>
                  <a:pt x="137435" y="202079"/>
                  <a:pt x="131016" y="194060"/>
                  <a:pt x="131016" y="197267"/>
                </a:cubicBezTo>
                <a:cubicBezTo>
                  <a:pt x="131016" y="198871"/>
                  <a:pt x="143854" y="216513"/>
                  <a:pt x="139040" y="219720"/>
                </a:cubicBezTo>
                <a:cubicBezTo>
                  <a:pt x="137435" y="221324"/>
                  <a:pt x="131016" y="213305"/>
                  <a:pt x="126202" y="219720"/>
                </a:cubicBezTo>
                <a:cubicBezTo>
                  <a:pt x="124597" y="221324"/>
                  <a:pt x="121388" y="221324"/>
                  <a:pt x="122992" y="222928"/>
                </a:cubicBezTo>
                <a:cubicBezTo>
                  <a:pt x="124597" y="226136"/>
                  <a:pt x="124597" y="229343"/>
                  <a:pt x="142249" y="237362"/>
                </a:cubicBezTo>
                <a:cubicBezTo>
                  <a:pt x="151878" y="240570"/>
                  <a:pt x="153482" y="227739"/>
                  <a:pt x="163111" y="235758"/>
                </a:cubicBezTo>
                <a:cubicBezTo>
                  <a:pt x="172739" y="243777"/>
                  <a:pt x="142249" y="238966"/>
                  <a:pt x="147063" y="248589"/>
                </a:cubicBezTo>
                <a:cubicBezTo>
                  <a:pt x="148668" y="253400"/>
                  <a:pt x="155087" y="255004"/>
                  <a:pt x="159901" y="256608"/>
                </a:cubicBezTo>
                <a:cubicBezTo>
                  <a:pt x="161506" y="256608"/>
                  <a:pt x="179158" y="246985"/>
                  <a:pt x="179158" y="251796"/>
                </a:cubicBezTo>
                <a:cubicBezTo>
                  <a:pt x="179158" y="255004"/>
                  <a:pt x="185577" y="256608"/>
                  <a:pt x="182367" y="259815"/>
                </a:cubicBezTo>
                <a:cubicBezTo>
                  <a:pt x="175948" y="264627"/>
                  <a:pt x="153482" y="274249"/>
                  <a:pt x="171134" y="274249"/>
                </a:cubicBezTo>
                <a:cubicBezTo>
                  <a:pt x="174344" y="274249"/>
                  <a:pt x="177553" y="274249"/>
                  <a:pt x="177553" y="277457"/>
                </a:cubicBezTo>
                <a:cubicBezTo>
                  <a:pt x="180763" y="291891"/>
                  <a:pt x="235323" y="287080"/>
                  <a:pt x="243347" y="296703"/>
                </a:cubicBezTo>
                <a:cubicBezTo>
                  <a:pt x="244952" y="298306"/>
                  <a:pt x="243347" y="304722"/>
                  <a:pt x="243347" y="306325"/>
                </a:cubicBezTo>
                <a:cubicBezTo>
                  <a:pt x="243347" y="307929"/>
                  <a:pt x="236928" y="320759"/>
                  <a:pt x="235323" y="319156"/>
                </a:cubicBezTo>
                <a:cubicBezTo>
                  <a:pt x="233719" y="319156"/>
                  <a:pt x="235323" y="312741"/>
                  <a:pt x="233719" y="312741"/>
                </a:cubicBezTo>
                <a:cubicBezTo>
                  <a:pt x="227300" y="306325"/>
                  <a:pt x="219276" y="322363"/>
                  <a:pt x="201624" y="303118"/>
                </a:cubicBezTo>
                <a:cubicBezTo>
                  <a:pt x="201624" y="303118"/>
                  <a:pt x="174344" y="325571"/>
                  <a:pt x="172739" y="327175"/>
                </a:cubicBezTo>
                <a:cubicBezTo>
                  <a:pt x="166320" y="331986"/>
                  <a:pt x="164715" y="330382"/>
                  <a:pt x="172739" y="333590"/>
                </a:cubicBezTo>
                <a:cubicBezTo>
                  <a:pt x="174344" y="335194"/>
                  <a:pt x="182367" y="335194"/>
                  <a:pt x="179158" y="336797"/>
                </a:cubicBezTo>
                <a:cubicBezTo>
                  <a:pt x="171134" y="343213"/>
                  <a:pt x="159901" y="359251"/>
                  <a:pt x="151878" y="362458"/>
                </a:cubicBezTo>
                <a:cubicBezTo>
                  <a:pt x="151878" y="362458"/>
                  <a:pt x="110155" y="375289"/>
                  <a:pt x="108550" y="375289"/>
                </a:cubicBezTo>
                <a:cubicBezTo>
                  <a:pt x="103736" y="376892"/>
                  <a:pt x="97317" y="372081"/>
                  <a:pt x="94108" y="376892"/>
                </a:cubicBezTo>
                <a:cubicBezTo>
                  <a:pt x="92503" y="380100"/>
                  <a:pt x="100526" y="381704"/>
                  <a:pt x="105341" y="381704"/>
                </a:cubicBezTo>
                <a:cubicBezTo>
                  <a:pt x="111759" y="381704"/>
                  <a:pt x="129411" y="383308"/>
                  <a:pt x="137435" y="380100"/>
                </a:cubicBezTo>
                <a:cubicBezTo>
                  <a:pt x="139040" y="378496"/>
                  <a:pt x="139040" y="373685"/>
                  <a:pt x="140645" y="375289"/>
                </a:cubicBezTo>
                <a:cubicBezTo>
                  <a:pt x="142249" y="375289"/>
                  <a:pt x="139040" y="380100"/>
                  <a:pt x="140645" y="381704"/>
                </a:cubicBezTo>
                <a:cubicBezTo>
                  <a:pt x="140645" y="381704"/>
                  <a:pt x="151878" y="392930"/>
                  <a:pt x="151878" y="392930"/>
                </a:cubicBezTo>
                <a:cubicBezTo>
                  <a:pt x="155087" y="394534"/>
                  <a:pt x="161506" y="400949"/>
                  <a:pt x="163111" y="400949"/>
                </a:cubicBezTo>
                <a:cubicBezTo>
                  <a:pt x="177553" y="400949"/>
                  <a:pt x="204834" y="380100"/>
                  <a:pt x="208043" y="383308"/>
                </a:cubicBezTo>
                <a:cubicBezTo>
                  <a:pt x="212857" y="386515"/>
                  <a:pt x="204834" y="397742"/>
                  <a:pt x="204834" y="397742"/>
                </a:cubicBezTo>
                <a:cubicBezTo>
                  <a:pt x="204834" y="399346"/>
                  <a:pt x="230509" y="399346"/>
                  <a:pt x="225695" y="408968"/>
                </a:cubicBezTo>
                <a:cubicBezTo>
                  <a:pt x="224090" y="412176"/>
                  <a:pt x="206438" y="402553"/>
                  <a:pt x="201624" y="402553"/>
                </a:cubicBezTo>
                <a:cubicBezTo>
                  <a:pt x="193600" y="404157"/>
                  <a:pt x="172739" y="405761"/>
                  <a:pt x="161506" y="404157"/>
                </a:cubicBezTo>
                <a:cubicBezTo>
                  <a:pt x="156692" y="402553"/>
                  <a:pt x="151878" y="396138"/>
                  <a:pt x="147063" y="396138"/>
                </a:cubicBezTo>
                <a:cubicBezTo>
                  <a:pt x="145459" y="396138"/>
                  <a:pt x="143854" y="400949"/>
                  <a:pt x="140645" y="400949"/>
                </a:cubicBezTo>
                <a:cubicBezTo>
                  <a:pt x="134226" y="400949"/>
                  <a:pt x="127807" y="386515"/>
                  <a:pt x="119783" y="392930"/>
                </a:cubicBezTo>
                <a:cubicBezTo>
                  <a:pt x="118178" y="394534"/>
                  <a:pt x="113364" y="400949"/>
                  <a:pt x="113364" y="404157"/>
                </a:cubicBezTo>
                <a:cubicBezTo>
                  <a:pt x="113364" y="405761"/>
                  <a:pt x="119783" y="408968"/>
                  <a:pt x="118178" y="408968"/>
                </a:cubicBezTo>
                <a:cubicBezTo>
                  <a:pt x="111759" y="405761"/>
                  <a:pt x="79665" y="405761"/>
                  <a:pt x="81270" y="407365"/>
                </a:cubicBezTo>
                <a:cubicBezTo>
                  <a:pt x="89293" y="423403"/>
                  <a:pt x="103736" y="410572"/>
                  <a:pt x="81270" y="426610"/>
                </a:cubicBezTo>
                <a:cubicBezTo>
                  <a:pt x="79665" y="428214"/>
                  <a:pt x="78060" y="429818"/>
                  <a:pt x="79665" y="433025"/>
                </a:cubicBezTo>
                <a:cubicBezTo>
                  <a:pt x="82874" y="439441"/>
                  <a:pt x="92503" y="433025"/>
                  <a:pt x="94108" y="442648"/>
                </a:cubicBezTo>
                <a:cubicBezTo>
                  <a:pt x="94108" y="445856"/>
                  <a:pt x="87689" y="439441"/>
                  <a:pt x="86084" y="439441"/>
                </a:cubicBezTo>
                <a:cubicBezTo>
                  <a:pt x="79665" y="437837"/>
                  <a:pt x="66827" y="439441"/>
                  <a:pt x="66827" y="428214"/>
                </a:cubicBezTo>
                <a:cubicBezTo>
                  <a:pt x="66827" y="415384"/>
                  <a:pt x="66827" y="428214"/>
                  <a:pt x="53989" y="428214"/>
                </a:cubicBezTo>
                <a:cubicBezTo>
                  <a:pt x="52385" y="428214"/>
                  <a:pt x="49175" y="429818"/>
                  <a:pt x="49175" y="428214"/>
                </a:cubicBezTo>
                <a:cubicBezTo>
                  <a:pt x="49175" y="425006"/>
                  <a:pt x="53989" y="423403"/>
                  <a:pt x="52385" y="420195"/>
                </a:cubicBezTo>
                <a:cubicBezTo>
                  <a:pt x="50780" y="415384"/>
                  <a:pt x="34733" y="421799"/>
                  <a:pt x="33128" y="421799"/>
                </a:cubicBezTo>
                <a:cubicBezTo>
                  <a:pt x="31523" y="421799"/>
                  <a:pt x="29919" y="418591"/>
                  <a:pt x="28314" y="420195"/>
                </a:cubicBezTo>
                <a:cubicBezTo>
                  <a:pt x="25104" y="421799"/>
                  <a:pt x="28314" y="426610"/>
                  <a:pt x="25104" y="428214"/>
                </a:cubicBezTo>
                <a:cubicBezTo>
                  <a:pt x="23500" y="429818"/>
                  <a:pt x="10662" y="418591"/>
                  <a:pt x="10662" y="434629"/>
                </a:cubicBezTo>
                <a:cubicBezTo>
                  <a:pt x="10662" y="439441"/>
                  <a:pt x="13871" y="439441"/>
                  <a:pt x="17081" y="441044"/>
                </a:cubicBezTo>
                <a:cubicBezTo>
                  <a:pt x="28314" y="445856"/>
                  <a:pt x="66827" y="450667"/>
                  <a:pt x="70037" y="452271"/>
                </a:cubicBezTo>
                <a:cubicBezTo>
                  <a:pt x="71641" y="453875"/>
                  <a:pt x="86084" y="458686"/>
                  <a:pt x="86084" y="461894"/>
                </a:cubicBezTo>
                <a:cubicBezTo>
                  <a:pt x="86084" y="466705"/>
                  <a:pt x="76456" y="455479"/>
                  <a:pt x="71641" y="457082"/>
                </a:cubicBezTo>
                <a:cubicBezTo>
                  <a:pt x="71641" y="457082"/>
                  <a:pt x="63618" y="463498"/>
                  <a:pt x="62013" y="463498"/>
                </a:cubicBezTo>
                <a:cubicBezTo>
                  <a:pt x="60408" y="461894"/>
                  <a:pt x="58804" y="466705"/>
                  <a:pt x="55594" y="468309"/>
                </a:cubicBezTo>
                <a:cubicBezTo>
                  <a:pt x="47570" y="471517"/>
                  <a:pt x="21895" y="461894"/>
                  <a:pt x="17081" y="473120"/>
                </a:cubicBezTo>
                <a:cubicBezTo>
                  <a:pt x="17081" y="474724"/>
                  <a:pt x="18685" y="476328"/>
                  <a:pt x="20290" y="477932"/>
                </a:cubicBezTo>
                <a:cubicBezTo>
                  <a:pt x="20290" y="479535"/>
                  <a:pt x="21895" y="482743"/>
                  <a:pt x="20290" y="484347"/>
                </a:cubicBezTo>
                <a:cubicBezTo>
                  <a:pt x="20290" y="484347"/>
                  <a:pt x="5848" y="479535"/>
                  <a:pt x="2638" y="481139"/>
                </a:cubicBezTo>
                <a:cubicBezTo>
                  <a:pt x="-5385" y="487554"/>
                  <a:pt x="7452" y="489158"/>
                  <a:pt x="7452" y="489158"/>
                </a:cubicBezTo>
                <a:lnTo>
                  <a:pt x="2638" y="500385"/>
                </a:lnTo>
                <a:cubicBezTo>
                  <a:pt x="5848" y="501989"/>
                  <a:pt x="17081" y="490762"/>
                  <a:pt x="21895" y="493970"/>
                </a:cubicBezTo>
                <a:cubicBezTo>
                  <a:pt x="28314" y="500385"/>
                  <a:pt x="7452" y="513215"/>
                  <a:pt x="21895" y="516423"/>
                </a:cubicBezTo>
                <a:cubicBezTo>
                  <a:pt x="39547" y="521234"/>
                  <a:pt x="62013" y="511611"/>
                  <a:pt x="81270" y="514819"/>
                </a:cubicBezTo>
                <a:cubicBezTo>
                  <a:pt x="84479" y="514819"/>
                  <a:pt x="89293" y="513215"/>
                  <a:pt x="89293" y="516423"/>
                </a:cubicBezTo>
                <a:cubicBezTo>
                  <a:pt x="87689" y="519630"/>
                  <a:pt x="63618" y="513215"/>
                  <a:pt x="58804" y="521234"/>
                </a:cubicBezTo>
                <a:cubicBezTo>
                  <a:pt x="58804" y="522838"/>
                  <a:pt x="62013" y="524442"/>
                  <a:pt x="62013" y="526046"/>
                </a:cubicBezTo>
                <a:cubicBezTo>
                  <a:pt x="49175" y="530857"/>
                  <a:pt x="42756" y="514819"/>
                  <a:pt x="23500" y="537272"/>
                </a:cubicBezTo>
                <a:cubicBezTo>
                  <a:pt x="20290" y="540480"/>
                  <a:pt x="9057" y="530857"/>
                  <a:pt x="10662" y="542084"/>
                </a:cubicBezTo>
                <a:cubicBezTo>
                  <a:pt x="10662" y="543687"/>
                  <a:pt x="12267" y="540480"/>
                  <a:pt x="13871" y="540480"/>
                </a:cubicBezTo>
                <a:cubicBezTo>
                  <a:pt x="17081" y="540480"/>
                  <a:pt x="18685" y="542084"/>
                  <a:pt x="20290" y="543687"/>
                </a:cubicBezTo>
                <a:cubicBezTo>
                  <a:pt x="29919" y="546895"/>
                  <a:pt x="31523" y="543687"/>
                  <a:pt x="39547" y="542084"/>
                </a:cubicBezTo>
                <a:cubicBezTo>
                  <a:pt x="50780" y="540480"/>
                  <a:pt x="63618" y="551706"/>
                  <a:pt x="74851" y="550103"/>
                </a:cubicBezTo>
                <a:cubicBezTo>
                  <a:pt x="79665" y="550103"/>
                  <a:pt x="79665" y="538876"/>
                  <a:pt x="84479" y="540480"/>
                </a:cubicBezTo>
                <a:cubicBezTo>
                  <a:pt x="87689" y="542084"/>
                  <a:pt x="92503" y="545291"/>
                  <a:pt x="92503" y="550103"/>
                </a:cubicBezTo>
                <a:cubicBezTo>
                  <a:pt x="94108" y="559725"/>
                  <a:pt x="47570" y="554914"/>
                  <a:pt x="39547" y="561329"/>
                </a:cubicBezTo>
                <a:cubicBezTo>
                  <a:pt x="36337" y="564537"/>
                  <a:pt x="29919" y="569348"/>
                  <a:pt x="36337" y="578971"/>
                </a:cubicBezTo>
                <a:cubicBezTo>
                  <a:pt x="44361" y="591801"/>
                  <a:pt x="52385" y="570952"/>
                  <a:pt x="58804" y="574160"/>
                </a:cubicBezTo>
                <a:cubicBezTo>
                  <a:pt x="60408" y="575763"/>
                  <a:pt x="62013" y="585386"/>
                  <a:pt x="68432" y="580575"/>
                </a:cubicBezTo>
                <a:cubicBezTo>
                  <a:pt x="70037" y="578971"/>
                  <a:pt x="68432" y="575763"/>
                  <a:pt x="70037" y="574160"/>
                </a:cubicBezTo>
                <a:cubicBezTo>
                  <a:pt x="71641" y="574160"/>
                  <a:pt x="78060" y="578971"/>
                  <a:pt x="81270" y="578971"/>
                </a:cubicBezTo>
                <a:cubicBezTo>
                  <a:pt x="82874" y="577367"/>
                  <a:pt x="81270" y="574160"/>
                  <a:pt x="82874" y="574160"/>
                </a:cubicBezTo>
                <a:cubicBezTo>
                  <a:pt x="89293" y="572556"/>
                  <a:pt x="81270" y="590198"/>
                  <a:pt x="82874" y="593405"/>
                </a:cubicBezTo>
                <a:cubicBezTo>
                  <a:pt x="86084" y="598217"/>
                  <a:pt x="92503" y="591801"/>
                  <a:pt x="94108" y="591801"/>
                </a:cubicBezTo>
                <a:cubicBezTo>
                  <a:pt x="98922" y="590198"/>
                  <a:pt x="94108" y="598217"/>
                  <a:pt x="102131" y="598217"/>
                </a:cubicBezTo>
                <a:cubicBezTo>
                  <a:pt x="114969" y="598217"/>
                  <a:pt x="113364" y="595009"/>
                  <a:pt x="116574" y="593405"/>
                </a:cubicBezTo>
                <a:cubicBezTo>
                  <a:pt x="118178" y="591801"/>
                  <a:pt x="114969" y="586990"/>
                  <a:pt x="116574" y="586990"/>
                </a:cubicBezTo>
                <a:cubicBezTo>
                  <a:pt x="124597" y="585386"/>
                  <a:pt x="131016" y="598217"/>
                  <a:pt x="135830" y="601424"/>
                </a:cubicBezTo>
                <a:cubicBezTo>
                  <a:pt x="137435" y="601424"/>
                  <a:pt x="143854" y="596613"/>
                  <a:pt x="145459" y="595009"/>
                </a:cubicBezTo>
                <a:cubicBezTo>
                  <a:pt x="153482" y="593405"/>
                  <a:pt x="156692" y="606236"/>
                  <a:pt x="161506" y="604632"/>
                </a:cubicBezTo>
                <a:cubicBezTo>
                  <a:pt x="169530" y="601424"/>
                  <a:pt x="172739" y="585386"/>
                  <a:pt x="180763" y="606236"/>
                </a:cubicBezTo>
                <a:cubicBezTo>
                  <a:pt x="182367" y="611047"/>
                  <a:pt x="180763" y="590198"/>
                  <a:pt x="187181" y="588594"/>
                </a:cubicBezTo>
                <a:cubicBezTo>
                  <a:pt x="188786" y="588594"/>
                  <a:pt x="225695" y="601424"/>
                  <a:pt x="219276" y="574160"/>
                </a:cubicBezTo>
                <a:cubicBezTo>
                  <a:pt x="219276" y="572556"/>
                  <a:pt x="212857" y="567744"/>
                  <a:pt x="211252" y="566141"/>
                </a:cubicBezTo>
                <a:cubicBezTo>
                  <a:pt x="209648" y="564537"/>
                  <a:pt x="216067" y="566141"/>
                  <a:pt x="217671" y="567744"/>
                </a:cubicBezTo>
                <a:cubicBezTo>
                  <a:pt x="220881" y="570952"/>
                  <a:pt x="235323" y="570952"/>
                  <a:pt x="236928" y="572556"/>
                </a:cubicBezTo>
                <a:cubicBezTo>
                  <a:pt x="240137" y="577367"/>
                  <a:pt x="222485" y="578971"/>
                  <a:pt x="222485" y="580575"/>
                </a:cubicBezTo>
                <a:cubicBezTo>
                  <a:pt x="217671" y="583782"/>
                  <a:pt x="246556" y="590198"/>
                  <a:pt x="249766" y="590198"/>
                </a:cubicBezTo>
                <a:cubicBezTo>
                  <a:pt x="252975" y="590198"/>
                  <a:pt x="251370" y="583782"/>
                  <a:pt x="254580" y="582179"/>
                </a:cubicBezTo>
                <a:lnTo>
                  <a:pt x="267418" y="583782"/>
                </a:lnTo>
                <a:cubicBezTo>
                  <a:pt x="273837" y="575763"/>
                  <a:pt x="264208" y="582179"/>
                  <a:pt x="270627" y="574160"/>
                </a:cubicBezTo>
                <a:cubicBezTo>
                  <a:pt x="272232" y="572556"/>
                  <a:pt x="272232" y="570952"/>
                  <a:pt x="273837" y="570952"/>
                </a:cubicBezTo>
                <a:cubicBezTo>
                  <a:pt x="283465" y="570952"/>
                  <a:pt x="293093" y="582179"/>
                  <a:pt x="305931" y="575763"/>
                </a:cubicBezTo>
                <a:cubicBezTo>
                  <a:pt x="321978" y="567744"/>
                  <a:pt x="297907" y="559725"/>
                  <a:pt x="310745" y="558122"/>
                </a:cubicBezTo>
                <a:cubicBezTo>
                  <a:pt x="312350" y="558122"/>
                  <a:pt x="312350" y="561329"/>
                  <a:pt x="315559" y="562933"/>
                </a:cubicBezTo>
                <a:cubicBezTo>
                  <a:pt x="320374" y="564537"/>
                  <a:pt x="325188" y="558122"/>
                  <a:pt x="331607" y="558122"/>
                </a:cubicBezTo>
                <a:cubicBezTo>
                  <a:pt x="344445" y="559725"/>
                  <a:pt x="355678" y="569348"/>
                  <a:pt x="368515" y="567744"/>
                </a:cubicBezTo>
                <a:cubicBezTo>
                  <a:pt x="374934" y="566141"/>
                  <a:pt x="363701" y="577367"/>
                  <a:pt x="378144" y="574160"/>
                </a:cubicBezTo>
                <a:cubicBezTo>
                  <a:pt x="386167" y="572556"/>
                  <a:pt x="386167" y="561329"/>
                  <a:pt x="386167" y="554914"/>
                </a:cubicBezTo>
                <a:cubicBezTo>
                  <a:pt x="386167" y="553310"/>
                  <a:pt x="384563" y="548499"/>
                  <a:pt x="386167" y="548499"/>
                </a:cubicBezTo>
                <a:cubicBezTo>
                  <a:pt x="395796" y="551706"/>
                  <a:pt x="397400" y="564537"/>
                  <a:pt x="400610" y="562933"/>
                </a:cubicBezTo>
                <a:cubicBezTo>
                  <a:pt x="403819" y="561329"/>
                  <a:pt x="407029" y="561329"/>
                  <a:pt x="408634" y="562933"/>
                </a:cubicBezTo>
                <a:cubicBezTo>
                  <a:pt x="411843" y="564537"/>
                  <a:pt x="400610" y="567744"/>
                  <a:pt x="402215" y="570952"/>
                </a:cubicBezTo>
                <a:cubicBezTo>
                  <a:pt x="402215" y="572556"/>
                  <a:pt x="439123" y="586990"/>
                  <a:pt x="447147" y="590198"/>
                </a:cubicBezTo>
                <a:cubicBezTo>
                  <a:pt x="448752" y="590198"/>
                  <a:pt x="448752" y="588594"/>
                  <a:pt x="448752" y="586990"/>
                </a:cubicBezTo>
                <a:cubicBezTo>
                  <a:pt x="458380" y="575763"/>
                  <a:pt x="447147" y="580575"/>
                  <a:pt x="451961" y="569348"/>
                </a:cubicBezTo>
                <a:cubicBezTo>
                  <a:pt x="451961" y="567744"/>
                  <a:pt x="453566" y="561329"/>
                  <a:pt x="456775" y="561329"/>
                </a:cubicBezTo>
                <a:lnTo>
                  <a:pt x="463194" y="550103"/>
                </a:lnTo>
                <a:cubicBezTo>
                  <a:pt x="469613" y="543687"/>
                  <a:pt x="482451" y="540480"/>
                  <a:pt x="487265" y="532461"/>
                </a:cubicBezTo>
                <a:cubicBezTo>
                  <a:pt x="495289" y="519630"/>
                  <a:pt x="496893" y="497177"/>
                  <a:pt x="512941" y="487554"/>
                </a:cubicBezTo>
                <a:cubicBezTo>
                  <a:pt x="517755" y="484347"/>
                  <a:pt x="532197" y="477932"/>
                  <a:pt x="532197" y="468309"/>
                </a:cubicBezTo>
                <a:cubicBezTo>
                  <a:pt x="533802" y="460290"/>
                  <a:pt x="533802" y="453875"/>
                  <a:pt x="537011" y="444252"/>
                </a:cubicBezTo>
                <a:cubicBezTo>
                  <a:pt x="538616" y="436233"/>
                  <a:pt x="538616" y="421799"/>
                  <a:pt x="540221" y="413780"/>
                </a:cubicBezTo>
                <a:cubicBezTo>
                  <a:pt x="540221" y="408968"/>
                  <a:pt x="530593" y="400949"/>
                  <a:pt x="532197" y="396138"/>
                </a:cubicBezTo>
                <a:cubicBezTo>
                  <a:pt x="537011" y="386515"/>
                  <a:pt x="546640" y="399346"/>
                  <a:pt x="549849" y="399346"/>
                </a:cubicBezTo>
                <a:cubicBezTo>
                  <a:pt x="549849" y="399346"/>
                  <a:pt x="541826" y="386515"/>
                  <a:pt x="543430" y="381704"/>
                </a:cubicBezTo>
                <a:cubicBezTo>
                  <a:pt x="548245" y="373685"/>
                  <a:pt x="553059" y="373685"/>
                  <a:pt x="557873" y="364062"/>
                </a:cubicBezTo>
                <a:cubicBezTo>
                  <a:pt x="559478" y="360854"/>
                  <a:pt x="548245" y="351232"/>
                  <a:pt x="548245" y="348024"/>
                </a:cubicBezTo>
                <a:cubicBezTo>
                  <a:pt x="543430" y="331986"/>
                  <a:pt x="562687" y="320759"/>
                  <a:pt x="557873" y="306325"/>
                </a:cubicBezTo>
                <a:cubicBezTo>
                  <a:pt x="556268" y="301514"/>
                  <a:pt x="548245" y="301514"/>
                  <a:pt x="546640" y="293495"/>
                </a:cubicBezTo>
                <a:cubicBezTo>
                  <a:pt x="538616" y="248589"/>
                  <a:pt x="589967" y="296703"/>
                  <a:pt x="573920" y="271042"/>
                </a:cubicBezTo>
                <a:close/>
              </a:path>
            </a:pathLst>
          </a:custGeom>
          <a:solidFill>
            <a:schemeClr val="bg1"/>
          </a:solidFill>
          <a:ln>
            <a:noFill/>
          </a:ln>
        </p:spPr>
        <p:txBody>
          <a:bodyPr vert="horz" wrap="square" lIns="91440" tIns="45720" rIns="91440" bIns="45720" numCol="1" anchor="ctr" anchorCtr="0" compatLnSpc="1">
            <a:prstTxWarp prst="textNoShape">
              <a:avLst/>
            </a:prstTxWarp>
          </a:bodyPr>
          <a:lstStyle/>
          <a:p>
            <a:endParaRPr lang="en-IE"/>
          </a:p>
        </p:txBody>
      </p:sp>
    </p:spTree>
    <p:extLst>
      <p:ext uri="{BB962C8B-B14F-4D97-AF65-F5344CB8AC3E}">
        <p14:creationId xmlns:p14="http://schemas.microsoft.com/office/powerpoint/2010/main" val="3993980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6"/>
          </p:nvPr>
        </p:nvSpPr>
        <p:spPr>
          <a:xfrm>
            <a:off x="904856" y="826894"/>
            <a:ext cx="2146162" cy="803654"/>
          </a:xfrm>
          <a:prstGeom prst="rect">
            <a:avLst/>
          </a:prstGeom>
        </p:spPr>
        <p:txBody>
          <a:bodyPr/>
          <a:lstStyle/>
          <a:p>
            <a:r>
              <a:rPr lang="en-US"/>
              <a:t>Apple Waste stream</a:t>
            </a:r>
          </a:p>
        </p:txBody>
      </p:sp>
      <p:sp>
        <p:nvSpPr>
          <p:cNvPr id="9" name="TextBox 8">
            <a:extLst>
              <a:ext uri="{FF2B5EF4-FFF2-40B4-BE49-F238E27FC236}">
                <a16:creationId xmlns:a16="http://schemas.microsoft.com/office/drawing/2014/main" id="{A9317E67-6663-6B79-C741-9BD1C249A9A5}"/>
              </a:ext>
            </a:extLst>
          </p:cNvPr>
          <p:cNvSpPr txBox="1"/>
          <p:nvPr/>
        </p:nvSpPr>
        <p:spPr>
          <a:xfrm>
            <a:off x="904856" y="2643673"/>
            <a:ext cx="2254803" cy="2308324"/>
          </a:xfrm>
          <a:prstGeom prst="rect">
            <a:avLst/>
          </a:prstGeom>
          <a:noFill/>
        </p:spPr>
        <p:txBody>
          <a:bodyPr wrap="square">
            <a:spAutoFit/>
          </a:bodyPr>
          <a:lstStyle/>
          <a:p>
            <a:r>
              <a:rPr lang="en-US">
                <a:solidFill>
                  <a:srgbClr val="09465E"/>
                </a:solidFill>
              </a:rPr>
              <a:t>Identifying the main production stages and the potential uses for apple by-products, showcasing the diverse applications of apple waste in a circular economy. ​</a:t>
            </a:r>
            <a:endParaRPr lang="en-IE">
              <a:solidFill>
                <a:srgbClr val="09465E"/>
              </a:solidFill>
            </a:endParaRPr>
          </a:p>
        </p:txBody>
      </p:sp>
      <p:pic>
        <p:nvPicPr>
          <p:cNvPr id="2" name="Picture 1">
            <a:extLst>
              <a:ext uri="{FF2B5EF4-FFF2-40B4-BE49-F238E27FC236}">
                <a16:creationId xmlns:a16="http://schemas.microsoft.com/office/drawing/2014/main" id="{4CFC4D92-BA47-9880-304B-3D25ED9E40D2}"/>
              </a:ext>
            </a:extLst>
          </p:cNvPr>
          <p:cNvPicPr>
            <a:picLocks noChangeAspect="1"/>
          </p:cNvPicPr>
          <p:nvPr/>
        </p:nvPicPr>
        <p:blipFill>
          <a:blip r:embed="rId2"/>
          <a:srcRect/>
          <a:stretch/>
        </p:blipFill>
        <p:spPr>
          <a:xfrm>
            <a:off x="3445581" y="841779"/>
            <a:ext cx="7734319" cy="5481699"/>
          </a:xfrm>
          <a:prstGeom prst="rect">
            <a:avLst/>
          </a:prstGeom>
          <a:ln>
            <a:solidFill>
              <a:srgbClr val="0B3A5B"/>
            </a:solidFill>
          </a:ln>
        </p:spPr>
      </p:pic>
    </p:spTree>
    <p:extLst>
      <p:ext uri="{BB962C8B-B14F-4D97-AF65-F5344CB8AC3E}">
        <p14:creationId xmlns:p14="http://schemas.microsoft.com/office/powerpoint/2010/main" val="840311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5480D2-4F08-42D5-99DB-B6A9DBDA74E3}"/>
              </a:ext>
            </a:extLst>
          </p:cNvPr>
          <p:cNvSpPr>
            <a:spLocks noGrp="1"/>
          </p:cNvSpPr>
          <p:nvPr>
            <p:ph type="body" sz="quarter" idx="16"/>
          </p:nvPr>
        </p:nvSpPr>
        <p:spPr/>
        <p:txBody>
          <a:bodyPr/>
          <a:lstStyle/>
          <a:p>
            <a:r>
              <a:rPr lang="en-IE" dirty="0"/>
              <a:t>Primary state </a:t>
            </a:r>
            <a:r>
              <a:rPr lang="en-IE" dirty="0">
                <a:sym typeface="Wingdings" panose="05000000000000000000" pitchFamily="2" charset="2"/>
              </a:rPr>
              <a:t>to Cider or Apple Juice production</a:t>
            </a:r>
            <a:endParaRPr lang="en-IE" dirty="0"/>
          </a:p>
        </p:txBody>
      </p:sp>
      <p:sp>
        <p:nvSpPr>
          <p:cNvPr id="3" name="Text Placeholder 2">
            <a:extLst>
              <a:ext uri="{FF2B5EF4-FFF2-40B4-BE49-F238E27FC236}">
                <a16:creationId xmlns:a16="http://schemas.microsoft.com/office/drawing/2014/main" id="{97F08EAA-642A-BC48-0C77-D38FB00E4A53}"/>
              </a:ext>
            </a:extLst>
          </p:cNvPr>
          <p:cNvSpPr>
            <a:spLocks noGrp="1"/>
          </p:cNvSpPr>
          <p:nvPr>
            <p:ph type="body" sz="quarter" idx="19"/>
          </p:nvPr>
        </p:nvSpPr>
        <p:spPr>
          <a:xfrm>
            <a:off x="904855" y="1747319"/>
            <a:ext cx="10325119" cy="4492055"/>
          </a:xfrm>
        </p:spPr>
        <p:txBody>
          <a:bodyPr/>
          <a:lstStyle/>
          <a:p>
            <a:pPr>
              <a:spcAft>
                <a:spcPts val="1200"/>
              </a:spcAft>
            </a:pPr>
            <a:r>
              <a:rPr lang="en-US" dirty="0"/>
              <a:t>The main product from apples would typically be </a:t>
            </a:r>
            <a:r>
              <a:rPr lang="en-US" b="1" dirty="0"/>
              <a:t>apple juice or cider</a:t>
            </a:r>
            <a:r>
              <a:rPr lang="en-US" dirty="0"/>
              <a:t>, as these are the most common and commercially valuable uses for apples, especially in regions like Ireland with a strong tradition of cider production.</a:t>
            </a:r>
            <a:endParaRPr lang="en-US" sz="1200" dirty="0"/>
          </a:p>
          <a:p>
            <a:pPr>
              <a:spcAft>
                <a:spcPts val="1200"/>
              </a:spcAft>
            </a:pPr>
            <a:r>
              <a:rPr lang="en-US" b="1" dirty="0"/>
              <a:t>Why Apple Juice or Cider as the Main Products?</a:t>
            </a:r>
          </a:p>
          <a:p>
            <a:pPr>
              <a:spcAft>
                <a:spcPts val="600"/>
              </a:spcAft>
              <a:buFont typeface="+mj-lt"/>
              <a:buAutoNum type="arabicPeriod"/>
            </a:pPr>
            <a:r>
              <a:rPr lang="en-US" b="1" dirty="0"/>
              <a:t>High Market Demand</a:t>
            </a:r>
            <a:r>
              <a:rPr lang="en-US" dirty="0"/>
              <a:t>: Both apple juice and cider have a consistent and high demand in the market, appealing to a wide range of consumers.</a:t>
            </a:r>
          </a:p>
          <a:p>
            <a:pPr>
              <a:spcAft>
                <a:spcPts val="600"/>
              </a:spcAft>
              <a:buFont typeface="+mj-lt"/>
              <a:buAutoNum type="arabicPeriod"/>
            </a:pPr>
            <a:r>
              <a:rPr lang="en-US" b="1" dirty="0"/>
              <a:t>Efficient Use of Raw Material</a:t>
            </a:r>
            <a:r>
              <a:rPr lang="en-US" dirty="0"/>
              <a:t>: The production process efficiently </a:t>
            </a:r>
            <a:r>
              <a:rPr lang="en-US" dirty="0" err="1"/>
              <a:t>utilises</a:t>
            </a:r>
            <a:r>
              <a:rPr lang="en-US" dirty="0"/>
              <a:t> a significant portion of the apple, including imperfect or surplus apples that may not be suitable for fresh sale.</a:t>
            </a:r>
          </a:p>
          <a:p>
            <a:pPr>
              <a:spcAft>
                <a:spcPts val="600"/>
              </a:spcAft>
              <a:buFont typeface="+mj-lt"/>
              <a:buAutoNum type="arabicPeriod"/>
            </a:pPr>
            <a:r>
              <a:rPr lang="en-US" b="1" dirty="0"/>
              <a:t>Versatility of By-products</a:t>
            </a:r>
            <a:r>
              <a:rPr lang="en-US" dirty="0"/>
              <a:t>: The production of juice or cider generates by-products like </a:t>
            </a:r>
            <a:r>
              <a:rPr lang="en-US" b="1" dirty="0">
                <a:solidFill>
                  <a:srgbClr val="60BA47"/>
                </a:solidFill>
              </a:rPr>
              <a:t>PULP, PEELS, AND SEEDS</a:t>
            </a:r>
            <a:r>
              <a:rPr lang="en-US" dirty="0"/>
              <a:t>, which can be further processed into value-added products such as animal feed, pectin, or biogas. (Tertiary Products)</a:t>
            </a:r>
          </a:p>
          <a:p>
            <a:endParaRPr lang="en-IE" dirty="0"/>
          </a:p>
        </p:txBody>
      </p:sp>
    </p:spTree>
    <p:extLst>
      <p:ext uri="{BB962C8B-B14F-4D97-AF65-F5344CB8AC3E}">
        <p14:creationId xmlns:p14="http://schemas.microsoft.com/office/powerpoint/2010/main" val="2689074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6"/>
          </p:nvPr>
        </p:nvSpPr>
        <p:spPr>
          <a:xfrm>
            <a:off x="1204232" y="451626"/>
            <a:ext cx="8732248" cy="992652"/>
          </a:xfrm>
          <a:prstGeom prst="rect">
            <a:avLst/>
          </a:prstGeom>
        </p:spPr>
        <p:txBody>
          <a:bodyPr/>
          <a:lstStyle/>
          <a:p>
            <a:r>
              <a:rPr lang="en-US" dirty="0"/>
              <a:t>Tertiary State - Apple Waste Streams </a:t>
            </a:r>
          </a:p>
          <a:p>
            <a:endParaRPr lang="en-US" dirty="0"/>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9"/>
          </p:nvPr>
        </p:nvSpPr>
        <p:spPr>
          <a:prstGeom prst="rect">
            <a:avLst/>
          </a:prstGeom>
        </p:spPr>
        <p:txBody>
          <a:bodyPr/>
          <a:lstStyle/>
          <a:p>
            <a:r>
              <a:rPr lang="en-US"/>
              <a:t>Apples offer a versatile range of by-products that can be transformed into valuable items beyond food and drink. </a:t>
            </a:r>
          </a:p>
          <a:p>
            <a:r>
              <a:rPr lang="en-US"/>
              <a:t>In the next few slides, we offer some examples of products that can be made from;</a:t>
            </a:r>
          </a:p>
          <a:p>
            <a:pPr marL="457200" indent="-457200">
              <a:buFont typeface="+mj-lt"/>
              <a:buAutoNum type="arabicPeriod"/>
            </a:pPr>
            <a:r>
              <a:rPr lang="en-US" b="1"/>
              <a:t>apple pulp, </a:t>
            </a:r>
          </a:p>
          <a:p>
            <a:pPr marL="457200" indent="-457200">
              <a:buFont typeface="+mj-lt"/>
              <a:buAutoNum type="arabicPeriod"/>
            </a:pPr>
            <a:r>
              <a:rPr lang="en-US" b="1"/>
              <a:t>peels, </a:t>
            </a:r>
          </a:p>
          <a:p>
            <a:pPr marL="457200" indent="-457200">
              <a:buFont typeface="+mj-lt"/>
              <a:buAutoNum type="arabicPeriod"/>
            </a:pPr>
            <a:r>
              <a:rPr lang="en-US" b="1"/>
              <a:t>seeds, and </a:t>
            </a:r>
          </a:p>
          <a:p>
            <a:pPr marL="457200" indent="-457200">
              <a:buFont typeface="+mj-lt"/>
              <a:buAutoNum type="arabicPeriod"/>
            </a:pPr>
            <a:r>
              <a:rPr lang="en-US" b="1"/>
              <a:t>other waste components</a:t>
            </a:r>
          </a:p>
        </p:txBody>
      </p:sp>
      <p:pic>
        <p:nvPicPr>
          <p:cNvPr id="4" name="Picture 3" descr="Close-up of person in red plaid shirt holding several red apples">
            <a:extLst>
              <a:ext uri="{FF2B5EF4-FFF2-40B4-BE49-F238E27FC236}">
                <a16:creationId xmlns:a16="http://schemas.microsoft.com/office/drawing/2014/main" id="{4636A352-FE91-5B65-0D01-7ABE072CB782}"/>
              </a:ext>
            </a:extLst>
          </p:cNvPr>
          <p:cNvPicPr>
            <a:picLocks noChangeAspect="1"/>
          </p:cNvPicPr>
          <p:nvPr/>
        </p:nvPicPr>
        <p:blipFill>
          <a:blip r:embed="rId3"/>
          <a:stretch>
            <a:fillRect/>
          </a:stretch>
        </p:blipFill>
        <p:spPr>
          <a:xfrm>
            <a:off x="622131" y="2032844"/>
            <a:ext cx="5265330" cy="3960477"/>
          </a:xfrm>
          <a:prstGeom prst="rect">
            <a:avLst/>
          </a:prstGeom>
        </p:spPr>
      </p:pic>
    </p:spTree>
    <p:extLst>
      <p:ext uri="{BB962C8B-B14F-4D97-AF65-F5344CB8AC3E}">
        <p14:creationId xmlns:p14="http://schemas.microsoft.com/office/powerpoint/2010/main" val="2155738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8"/>
          </p:nvPr>
        </p:nvSpPr>
        <p:spPr>
          <a:xfrm>
            <a:off x="4825907" y="826894"/>
            <a:ext cx="6341766" cy="5166427"/>
          </a:xfrm>
          <a:prstGeom prst="rect">
            <a:avLst/>
          </a:prstGeom>
        </p:spPr>
        <p:txBody>
          <a:bodyPr/>
          <a:lstStyle/>
          <a:p>
            <a:pPr>
              <a:buFont typeface="Arial" panose="020B0604020202020204" pitchFamily="34" charset="0"/>
              <a:buChar char="•"/>
            </a:pPr>
            <a:endParaRPr lang="en-US" b="1"/>
          </a:p>
          <a:p>
            <a:pPr>
              <a:buFont typeface="Arial" panose="020B0604020202020204" pitchFamily="34" charset="0"/>
              <a:buChar char="•"/>
            </a:pPr>
            <a:r>
              <a:rPr lang="en-US" b="1"/>
              <a:t>Biodegradable Packaging Material</a:t>
            </a:r>
            <a:r>
              <a:rPr lang="en-US"/>
              <a:t>: Apple pulp can be used to produce biodegradable packaging materials that serve as eco-friendly alternatives to plastic.</a:t>
            </a:r>
          </a:p>
          <a:p>
            <a:pPr marL="0" indent="0"/>
            <a:endParaRPr lang="en-US"/>
          </a:p>
          <a:p>
            <a:pPr>
              <a:buFont typeface="Arial" panose="020B0604020202020204" pitchFamily="34" charset="0"/>
              <a:buChar char="•"/>
            </a:pPr>
            <a:r>
              <a:rPr lang="en-US" b="1"/>
              <a:t>Cosmetic Ingredients</a:t>
            </a:r>
            <a:r>
              <a:rPr lang="en-US"/>
              <a:t>: Apple pulp, rich in vitamins and antioxidants, can be used in scrubs, face masks, and creams for its exfoliating and skin-brightening properties.</a:t>
            </a:r>
          </a:p>
          <a:p>
            <a:pPr marL="0" indent="0"/>
            <a:endParaRPr lang="en-US"/>
          </a:p>
          <a:p>
            <a:pPr>
              <a:buFont typeface="Arial" panose="020B0604020202020204" pitchFamily="34" charset="0"/>
              <a:buChar char="•"/>
            </a:pPr>
            <a:r>
              <a:rPr lang="en-US" b="1"/>
              <a:t>Animal Feed</a:t>
            </a:r>
            <a:r>
              <a:rPr lang="en-US"/>
              <a:t>: Apple pulp is often dried and used as a nutritious additive in animal feed, providing fiber and essential nutrients.</a:t>
            </a:r>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6"/>
          </p:nvPr>
        </p:nvSpPr>
        <p:spPr>
          <a:xfrm>
            <a:off x="0" y="826895"/>
            <a:ext cx="3726817" cy="652770"/>
          </a:xfrm>
          <a:prstGeom prst="rect">
            <a:avLst/>
          </a:prstGeom>
          <a:solidFill>
            <a:srgbClr val="60BA47"/>
          </a:solidFill>
        </p:spPr>
        <p:txBody>
          <a:bodyPr anchor="ctr"/>
          <a:lstStyle/>
          <a:p>
            <a:pPr algn="ctr"/>
            <a:r>
              <a:rPr lang="en-US" b="1"/>
              <a:t>1. Apple Pulp</a:t>
            </a:r>
          </a:p>
        </p:txBody>
      </p:sp>
      <p:sp>
        <p:nvSpPr>
          <p:cNvPr id="2" name="Freeform 1">
            <a:extLst>
              <a:ext uri="{FF2B5EF4-FFF2-40B4-BE49-F238E27FC236}">
                <a16:creationId xmlns:a16="http://schemas.microsoft.com/office/drawing/2014/main" id="{F3AA9202-D230-861F-82F6-9C250DD0009D}"/>
              </a:ext>
            </a:extLst>
          </p:cNvPr>
          <p:cNvSpPr/>
          <p:nvPr/>
        </p:nvSpPr>
        <p:spPr>
          <a:xfrm>
            <a:off x="-6636068" y="3065953"/>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600211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8"/>
          </p:nvPr>
        </p:nvSpPr>
        <p:spPr>
          <a:xfrm>
            <a:off x="4825907" y="826894"/>
            <a:ext cx="6341766" cy="5166427"/>
          </a:xfrm>
          <a:prstGeom prst="rect">
            <a:avLst/>
          </a:prstGeom>
        </p:spPr>
        <p:txBody>
          <a:bodyPr/>
          <a:lstStyle/>
          <a:p>
            <a:pPr>
              <a:buFont typeface="Arial" panose="020B0604020202020204" pitchFamily="34" charset="0"/>
              <a:buChar char="•"/>
            </a:pPr>
            <a:endParaRPr lang="en-US"/>
          </a:p>
          <a:p>
            <a:pPr>
              <a:buFont typeface="Arial" panose="020B0604020202020204" pitchFamily="34" charset="0"/>
              <a:buChar char="•"/>
            </a:pPr>
            <a:r>
              <a:rPr lang="en-US" b="1"/>
              <a:t>Pectin Production: </a:t>
            </a:r>
            <a:r>
              <a:rPr lang="en-US"/>
              <a:t>Apple peels are high in pectin, a natural gelling agent used in the food industry for jams, jellies, and as a thickener in various food products.</a:t>
            </a:r>
          </a:p>
          <a:p>
            <a:pPr>
              <a:buFont typeface="Arial" panose="020B0604020202020204" pitchFamily="34" charset="0"/>
              <a:buChar char="•"/>
            </a:pPr>
            <a:endParaRPr lang="en-US"/>
          </a:p>
          <a:p>
            <a:pPr>
              <a:buFont typeface="Arial" panose="020B0604020202020204" pitchFamily="34" charset="0"/>
              <a:buChar char="•"/>
            </a:pPr>
            <a:r>
              <a:rPr lang="en-US" b="1"/>
              <a:t>Textile Dye: </a:t>
            </a:r>
            <a:r>
              <a:rPr lang="en-US"/>
              <a:t>Apple peels can be used to create natural dyes for textiles, offering an eco-friendly alternative to synthetic dyes.</a:t>
            </a:r>
          </a:p>
          <a:p>
            <a:pPr>
              <a:buFont typeface="Arial" panose="020B0604020202020204" pitchFamily="34" charset="0"/>
              <a:buChar char="•"/>
            </a:pPr>
            <a:endParaRPr lang="en-US"/>
          </a:p>
          <a:p>
            <a:pPr>
              <a:buFont typeface="Arial" panose="020B0604020202020204" pitchFamily="34" charset="0"/>
              <a:buChar char="•"/>
            </a:pPr>
            <a:r>
              <a:rPr lang="en-US" b="1"/>
              <a:t>Bioplastic Production: </a:t>
            </a:r>
            <a:r>
              <a:rPr lang="en-US"/>
              <a:t>Extracts from apple peels can be incorporated into bioplastics, creating sustainable materials for various applications.</a:t>
            </a:r>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6"/>
          </p:nvPr>
        </p:nvSpPr>
        <p:spPr>
          <a:xfrm>
            <a:off x="0" y="826895"/>
            <a:ext cx="3726817" cy="652770"/>
          </a:xfrm>
          <a:prstGeom prst="rect">
            <a:avLst/>
          </a:prstGeom>
          <a:solidFill>
            <a:srgbClr val="60BA47"/>
          </a:solidFill>
        </p:spPr>
        <p:txBody>
          <a:bodyPr anchor="ctr"/>
          <a:lstStyle/>
          <a:p>
            <a:pPr algn="ctr"/>
            <a:r>
              <a:rPr lang="en-US"/>
              <a:t>2</a:t>
            </a:r>
            <a:r>
              <a:rPr lang="en-US" b="1"/>
              <a:t>. Apple P</a:t>
            </a:r>
            <a:r>
              <a:rPr lang="en-US"/>
              <a:t>eels</a:t>
            </a:r>
            <a:endParaRPr lang="en-US" b="1"/>
          </a:p>
        </p:txBody>
      </p:sp>
      <p:sp>
        <p:nvSpPr>
          <p:cNvPr id="2" name="Freeform 1">
            <a:extLst>
              <a:ext uri="{FF2B5EF4-FFF2-40B4-BE49-F238E27FC236}">
                <a16:creationId xmlns:a16="http://schemas.microsoft.com/office/drawing/2014/main" id="{F3AA9202-D230-861F-82F6-9C250DD0009D}"/>
              </a:ext>
            </a:extLst>
          </p:cNvPr>
          <p:cNvSpPr/>
          <p:nvPr/>
        </p:nvSpPr>
        <p:spPr>
          <a:xfrm>
            <a:off x="-5714579" y="1931814"/>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897720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sliced apple&#10;&#10;AI-generated content may be incorrect.">
            <a:extLst>
              <a:ext uri="{FF2B5EF4-FFF2-40B4-BE49-F238E27FC236}">
                <a16:creationId xmlns:a16="http://schemas.microsoft.com/office/drawing/2014/main" id="{AE7C0EB7-5A44-66DC-6623-0B7BBAE6E19B}"/>
              </a:ext>
            </a:extLst>
          </p:cNvPr>
          <p:cNvPicPr>
            <a:picLocks noChangeAspect="1"/>
          </p:cNvPicPr>
          <p:nvPr/>
        </p:nvPicPr>
        <p:blipFill>
          <a:blip r:embed="rId2">
            <a:extLst>
              <a:ext uri="{837473B0-CC2E-450A-ABE3-18F120FF3D39}">
                <a1611:picAttrSrcUrl xmlns:a1611="http://schemas.microsoft.com/office/drawing/2016/11/main" r:id="rId3"/>
              </a:ext>
            </a:extLst>
          </a:blip>
          <a:srcRect l="25958" t="1418" r="5884" b="4299"/>
          <a:stretch/>
        </p:blipFill>
        <p:spPr>
          <a:xfrm>
            <a:off x="0" y="2087726"/>
            <a:ext cx="3842426" cy="3974302"/>
          </a:xfrm>
          <a:prstGeom prst="rect">
            <a:avLst/>
          </a:prstGeom>
        </p:spPr>
      </p:pic>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8"/>
          </p:nvPr>
        </p:nvSpPr>
        <p:spPr>
          <a:xfrm>
            <a:off x="4825907" y="826894"/>
            <a:ext cx="6341766" cy="5166427"/>
          </a:xfrm>
          <a:prstGeom prst="rect">
            <a:avLst/>
          </a:prstGeom>
        </p:spPr>
        <p:txBody>
          <a:bodyPr/>
          <a:lstStyle/>
          <a:p>
            <a:pPr>
              <a:buFont typeface="Arial" panose="020B0604020202020204" pitchFamily="34" charset="0"/>
              <a:buChar char="•"/>
            </a:pPr>
            <a:endParaRPr lang="en-US"/>
          </a:p>
          <a:p>
            <a:pPr>
              <a:buFont typeface="Arial" panose="020B0604020202020204" pitchFamily="34" charset="0"/>
              <a:buChar char="•"/>
            </a:pPr>
            <a:r>
              <a:rPr lang="en-US" b="1"/>
              <a:t>Biofuel: </a:t>
            </a:r>
            <a:r>
              <a:rPr lang="en-US"/>
              <a:t>Apple seeds contain oils that can be extracted and used to produce biofuels, contributing to renewable energy solutions.</a:t>
            </a:r>
          </a:p>
          <a:p>
            <a:pPr>
              <a:buFont typeface="Arial" panose="020B0604020202020204" pitchFamily="34" charset="0"/>
              <a:buChar char="•"/>
            </a:pPr>
            <a:endParaRPr lang="en-US"/>
          </a:p>
          <a:p>
            <a:pPr>
              <a:buFont typeface="Arial" panose="020B0604020202020204" pitchFamily="34" charset="0"/>
              <a:buChar char="•"/>
            </a:pPr>
            <a:r>
              <a:rPr lang="en-US" b="1"/>
              <a:t>Activated Carbon: </a:t>
            </a:r>
            <a:r>
              <a:rPr lang="en-US"/>
              <a:t>The high carbon content in apple seeds makes them suitable for conversion into activated carbon, used in filtration systems for water purification and air quality control.</a:t>
            </a:r>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6"/>
          </p:nvPr>
        </p:nvSpPr>
        <p:spPr>
          <a:xfrm>
            <a:off x="0" y="826895"/>
            <a:ext cx="3726817" cy="652770"/>
          </a:xfrm>
          <a:prstGeom prst="rect">
            <a:avLst/>
          </a:prstGeom>
          <a:solidFill>
            <a:srgbClr val="60BA47"/>
          </a:solidFill>
        </p:spPr>
        <p:txBody>
          <a:bodyPr anchor="ctr"/>
          <a:lstStyle/>
          <a:p>
            <a:pPr algn="ctr"/>
            <a:r>
              <a:rPr lang="en-US" b="1"/>
              <a:t>3. Apple </a:t>
            </a:r>
            <a:r>
              <a:rPr lang="en-US"/>
              <a:t>Seeds</a:t>
            </a:r>
            <a:endParaRPr lang="en-US" b="1"/>
          </a:p>
        </p:txBody>
      </p:sp>
      <p:sp>
        <p:nvSpPr>
          <p:cNvPr id="2" name="Freeform 1">
            <a:extLst>
              <a:ext uri="{FF2B5EF4-FFF2-40B4-BE49-F238E27FC236}">
                <a16:creationId xmlns:a16="http://schemas.microsoft.com/office/drawing/2014/main" id="{F3AA9202-D230-861F-82F6-9C250DD0009D}"/>
              </a:ext>
            </a:extLst>
          </p:cNvPr>
          <p:cNvSpPr/>
          <p:nvPr/>
        </p:nvSpPr>
        <p:spPr>
          <a:xfrm>
            <a:off x="-6636068" y="3065953"/>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706982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8"/>
          </p:nvPr>
        </p:nvSpPr>
        <p:spPr>
          <a:xfrm>
            <a:off x="4825907" y="826894"/>
            <a:ext cx="6341766" cy="5166427"/>
          </a:xfrm>
          <a:prstGeom prst="rect">
            <a:avLst/>
          </a:prstGeom>
        </p:spPr>
        <p:txBody>
          <a:bodyPr/>
          <a:lstStyle/>
          <a:p>
            <a:pPr>
              <a:buFont typeface="Arial" panose="020B0604020202020204" pitchFamily="34" charset="0"/>
              <a:buChar char="•"/>
            </a:pPr>
            <a:endParaRPr lang="en-US"/>
          </a:p>
          <a:p>
            <a:pPr>
              <a:buFont typeface="Arial" panose="020B0604020202020204" pitchFamily="34" charset="0"/>
              <a:buChar char="•"/>
            </a:pPr>
            <a:r>
              <a:rPr lang="en-US" b="1"/>
              <a:t>Compost and Soil Enrichment: </a:t>
            </a:r>
            <a:r>
              <a:rPr lang="en-US"/>
              <a:t>Apple pomace can be composted and used as an organic soil conditioner, enhancing soil fertility and structure.</a:t>
            </a:r>
          </a:p>
          <a:p>
            <a:pPr marL="0" indent="0"/>
            <a:endParaRPr lang="en-US"/>
          </a:p>
          <a:p>
            <a:pPr>
              <a:buFont typeface="Arial" panose="020B0604020202020204" pitchFamily="34" charset="0"/>
              <a:buChar char="•"/>
            </a:pPr>
            <a:r>
              <a:rPr lang="en-US" b="1"/>
              <a:t>Biogas Production: </a:t>
            </a:r>
            <a:r>
              <a:rPr lang="en-US"/>
              <a:t>Through anaerobic digestion, apple pomace can be transformed into biogas, a renewable energy source that can be used for heating and electricity.</a:t>
            </a:r>
          </a:p>
          <a:p>
            <a:pPr>
              <a:buFont typeface="Arial" panose="020B0604020202020204" pitchFamily="34" charset="0"/>
              <a:buChar char="•"/>
            </a:pPr>
            <a:endParaRPr lang="en-US"/>
          </a:p>
          <a:p>
            <a:pPr>
              <a:buFont typeface="Arial" panose="020B0604020202020204" pitchFamily="34" charset="0"/>
              <a:buChar char="•"/>
            </a:pPr>
            <a:r>
              <a:rPr lang="en-US" b="1"/>
              <a:t>Paper Production: </a:t>
            </a:r>
            <a:r>
              <a:rPr lang="en-US"/>
              <a:t>Apple pomace </a:t>
            </a:r>
            <a:r>
              <a:rPr lang="en-US" err="1"/>
              <a:t>fibres</a:t>
            </a:r>
            <a:r>
              <a:rPr lang="en-US"/>
              <a:t> can be used in the production of sustainable paper, reducing the reliance on traditional wood pulp.</a:t>
            </a:r>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6"/>
          </p:nvPr>
        </p:nvSpPr>
        <p:spPr>
          <a:xfrm>
            <a:off x="0" y="826895"/>
            <a:ext cx="3726817" cy="652770"/>
          </a:xfrm>
          <a:prstGeom prst="rect">
            <a:avLst/>
          </a:prstGeom>
          <a:solidFill>
            <a:srgbClr val="60BA47"/>
          </a:solidFill>
        </p:spPr>
        <p:txBody>
          <a:bodyPr anchor="ctr"/>
          <a:lstStyle/>
          <a:p>
            <a:pPr algn="ctr"/>
            <a:r>
              <a:rPr lang="en-US"/>
              <a:t>4</a:t>
            </a:r>
            <a:r>
              <a:rPr lang="en-US" b="1"/>
              <a:t>. Apple Pomace</a:t>
            </a:r>
          </a:p>
        </p:txBody>
      </p:sp>
      <p:sp>
        <p:nvSpPr>
          <p:cNvPr id="2" name="Freeform 1">
            <a:extLst>
              <a:ext uri="{FF2B5EF4-FFF2-40B4-BE49-F238E27FC236}">
                <a16:creationId xmlns:a16="http://schemas.microsoft.com/office/drawing/2014/main" id="{F3AA9202-D230-861F-82F6-9C250DD0009D}"/>
              </a:ext>
            </a:extLst>
          </p:cNvPr>
          <p:cNvSpPr/>
          <p:nvPr/>
        </p:nvSpPr>
        <p:spPr>
          <a:xfrm>
            <a:off x="-6636068" y="3065953"/>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sp>
        <p:nvSpPr>
          <p:cNvPr id="5" name="Speech Bubble: Rectangle with Corners Rounded 4">
            <a:extLst>
              <a:ext uri="{FF2B5EF4-FFF2-40B4-BE49-F238E27FC236}">
                <a16:creationId xmlns:a16="http://schemas.microsoft.com/office/drawing/2014/main" id="{330C4133-292E-B39D-CB9D-EB443BECE6AA}"/>
              </a:ext>
            </a:extLst>
          </p:cNvPr>
          <p:cNvSpPr/>
          <p:nvPr/>
        </p:nvSpPr>
        <p:spPr>
          <a:xfrm>
            <a:off x="1117601" y="1766455"/>
            <a:ext cx="2983344" cy="1392382"/>
          </a:xfrm>
          <a:prstGeom prst="wedgeRoundRectCallout">
            <a:avLst>
              <a:gd name="adj1" fmla="val -4115"/>
              <a:gd name="adj2" fmla="val -65526"/>
              <a:gd name="adj3" fmla="val 16667"/>
            </a:avLst>
          </a:prstGeom>
          <a:solidFill>
            <a:srgbClr val="F266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000"/>
              <a:t>Pomace = Pulp, Peels &amp; Seeds COMBINED!</a:t>
            </a:r>
          </a:p>
        </p:txBody>
      </p:sp>
    </p:spTree>
    <p:extLst>
      <p:ext uri="{BB962C8B-B14F-4D97-AF65-F5344CB8AC3E}">
        <p14:creationId xmlns:p14="http://schemas.microsoft.com/office/powerpoint/2010/main" val="1324626099"/>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947AC497626534B880599881CCBB6C8" ma:contentTypeVersion="15" ma:contentTypeDescription="Create a new document." ma:contentTypeScope="" ma:versionID="585a4356692c66b091367eab73698f34">
  <xsd:schema xmlns:xsd="http://www.w3.org/2001/XMLSchema" xmlns:xs="http://www.w3.org/2001/XMLSchema" xmlns:p="http://schemas.microsoft.com/office/2006/metadata/properties" xmlns:ns2="c90da0c0-d638-440e-806c-9eaade8987c8" xmlns:ns3="d7a7d2cd-df7e-4745-bde0-17e5b7a43ab2" targetNamespace="http://schemas.microsoft.com/office/2006/metadata/properties" ma:root="true" ma:fieldsID="3fa49066718843e788d1018ad13ec468" ns2:_="" ns3:_="">
    <xsd:import namespace="c90da0c0-d638-440e-806c-9eaade8987c8"/>
    <xsd:import namespace="d7a7d2cd-df7e-4745-bde0-17e5b7a43ab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0da0c0-d638-440e-806c-9eaade8987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87ca0dbe-6da4-4ec3-9a57-0e4c939697f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a7d2cd-df7e-4745-bde0-17e5b7a43ab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051324f-5bb6-414c-b559-e6f5bad1caf0}" ma:internalName="TaxCatchAll" ma:showField="CatchAllData" ma:web="d7a7d2cd-df7e-4745-bde0-17e5b7a43ab2">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7a7d2cd-df7e-4745-bde0-17e5b7a43ab2" xsi:nil="true"/>
    <lcf76f155ced4ddcb4097134ff3c332f xmlns="c90da0c0-d638-440e-806c-9eaade8987c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4415C6F-E2A4-4C1D-8924-D5A03FEA7DED}">
  <ds:schemaRefs>
    <ds:schemaRef ds:uri="c90da0c0-d638-440e-806c-9eaade8987c8"/>
    <ds:schemaRef ds:uri="d7a7d2cd-df7e-4745-bde0-17e5b7a43ab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6D18936-46CA-4D15-B6D3-EDC3CBEB58BB}">
  <ds:schemaRefs>
    <ds:schemaRef ds:uri="http://schemas.microsoft.com/sharepoint/v3/contenttype/forms"/>
  </ds:schemaRefs>
</ds:datastoreItem>
</file>

<file path=customXml/itemProps3.xml><?xml version="1.0" encoding="utf-8"?>
<ds:datastoreItem xmlns:ds="http://schemas.openxmlformats.org/officeDocument/2006/customXml" ds:itemID="{F6CC910F-8781-4E16-B26B-6D75D259410C}">
  <ds:schemaRefs>
    <ds:schemaRef ds:uri="c90da0c0-d638-440e-806c-9eaade8987c8"/>
    <ds:schemaRef ds:uri="d7a7d2cd-df7e-4745-bde0-17e5b7a43ab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278</TotalTime>
  <Words>584</Words>
  <Application>Microsoft Office PowerPoint</Application>
  <PresentationFormat>Widescreen</PresentationFormat>
  <Paragraphs>55</Paragraphs>
  <Slides>11</Slides>
  <Notes>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vt:i4>
      </vt:variant>
    </vt:vector>
  </HeadingPairs>
  <TitlesOfParts>
    <vt:vector size="18" baseType="lpstr">
      <vt:lpstr>Arial</vt:lpstr>
      <vt:lpstr>Calibri</vt:lpstr>
      <vt:lpstr>Montserrat</vt:lpstr>
      <vt:lpstr>Montserrat Light</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Paula Whyte ( Momentum Consulting )</cp:lastModifiedBy>
  <cp:revision>6</cp:revision>
  <dcterms:created xsi:type="dcterms:W3CDTF">2020-10-14T13:32:04Z</dcterms:created>
  <dcterms:modified xsi:type="dcterms:W3CDTF">2025-03-27T15:16:23Z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0x010100F947AC497626534B880599881CCBB6C8</vt:lpwstr>
  </property>
  <property fmtid="{D5CDD505-2E9C-101B-9397-08002B2CF9AE}" pid="3" name="MediaServiceImageTags">
    <vt:lpwstr/>
  </property>
</Properties>
</file>